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" panose="020B0503050000020004" pitchFamily="34" charset="0"/>
      <p:regular r:id="rId23"/>
      <p:bold r:id="rId24"/>
      <p:italic r:id="rId25"/>
      <p:boldItalic r:id="rId26"/>
    </p:embeddedFont>
    <p:embeddedFont>
      <p:font typeface="Fira Sans Medium" panose="020B0603050000020004" pitchFamily="34" charset="0"/>
      <p:regular r:id="rId27"/>
      <p:bold r:id="rId28"/>
      <p:italic r:id="rId29"/>
      <p:boldItalic r:id="rId30"/>
    </p:embeddedFont>
    <p:embeddedFont>
      <p:font typeface="Inter" panose="020B0604020202020204" charset="0"/>
      <p:regular r:id="rId31"/>
      <p:bold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  <p15:guide id="3" pos="415">
          <p15:clr>
            <a:srgbClr val="A4A3A4"/>
          </p15:clr>
        </p15:guide>
        <p15:guide id="4" pos="7242">
          <p15:clr>
            <a:srgbClr val="A4A3A4"/>
          </p15:clr>
        </p15:guide>
        <p15:guide id="5" orient="horz" pos="300">
          <p15:clr>
            <a:srgbClr val="A4A3A4"/>
          </p15:clr>
        </p15:guide>
        <p15:guide id="6" orient="horz" pos="4020">
          <p15:clr>
            <a:srgbClr val="A4A3A4"/>
          </p15:clr>
        </p15:guide>
        <p15:guide id="7" pos="5768">
          <p15:clr>
            <a:srgbClr val="A4A3A4"/>
          </p15:clr>
        </p15:guide>
        <p15:guide id="8" orient="horz" pos="2432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jgmtEqs5DARUBkvfd1p3NIUY4s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37"/>
        <p:guide pos="3840"/>
        <p:guide pos="415"/>
        <p:guide pos="7242"/>
        <p:guide orient="horz" pos="300"/>
        <p:guide orient="horz" pos="4020"/>
        <p:guide pos="5768"/>
        <p:guide orient="horz" pos="24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32F3E"/>
            </a:solidFill>
            <a:ln>
              <a:noFill/>
            </a:ln>
            <a:effectLst/>
          </c:spPr>
          <c:invertIfNegative val="0"/>
          <c:dPt>
            <c:idx val="11"/>
            <c:invertIfNegative val="0"/>
            <c:bubble3D val="0"/>
            <c:spPr>
              <a:solidFill>
                <a:srgbClr val="FF99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AD9F-43DA-8250-10D075D44D5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Sheet1!$A$2:$A$13</c:f>
              <c:numCache>
                <c:formatCode>General</c:formatCode>
                <c:ptCount val="12"/>
                <c:pt idx="0">
                  <c:v>2000</c:v>
                </c:pt>
                <c:pt idx="1">
                  <c:v>2002</c:v>
                </c:pt>
                <c:pt idx="2">
                  <c:v>2004</c:v>
                </c:pt>
                <c:pt idx="3">
                  <c:v>2006</c:v>
                </c:pt>
                <c:pt idx="4">
                  <c:v>2008</c:v>
                </c:pt>
                <c:pt idx="5">
                  <c:v>2010</c:v>
                </c:pt>
                <c:pt idx="6">
                  <c:v>2012</c:v>
                </c:pt>
                <c:pt idx="7">
                  <c:v>2014</c:v>
                </c:pt>
                <c:pt idx="8">
                  <c:v>2016</c:v>
                </c:pt>
                <c:pt idx="9">
                  <c:v>2018</c:v>
                </c:pt>
                <c:pt idx="10">
                  <c:v>2020</c:v>
                </c:pt>
                <c:pt idx="11">
                  <c:v>2022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</c:v>
                </c:pt>
                <c:pt idx="1">
                  <c:v>18</c:v>
                </c:pt>
                <c:pt idx="2">
                  <c:v>24</c:v>
                </c:pt>
                <c:pt idx="3">
                  <c:v>28</c:v>
                </c:pt>
                <c:pt idx="4">
                  <c:v>29</c:v>
                </c:pt>
                <c:pt idx="5">
                  <c:v>34</c:v>
                </c:pt>
                <c:pt idx="6">
                  <c:v>42</c:v>
                </c:pt>
                <c:pt idx="7">
                  <c:v>48</c:v>
                </c:pt>
                <c:pt idx="8">
                  <c:v>54</c:v>
                </c:pt>
                <c:pt idx="9">
                  <c:v>58</c:v>
                </c:pt>
                <c:pt idx="10">
                  <c:v>62</c:v>
                </c:pt>
                <c:pt idx="11">
                  <c:v>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FF-4271-957D-4230817E62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87355503"/>
        <c:axId val="1387370895"/>
      </c:barChart>
      <c:catAx>
        <c:axId val="138735550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es-CR"/>
          </a:p>
        </c:txPr>
        <c:crossAx val="1387370895"/>
        <c:crosses val="autoZero"/>
        <c:auto val="1"/>
        <c:lblAlgn val="ctr"/>
        <c:lblOffset val="100"/>
        <c:noMultiLvlLbl val="0"/>
      </c:catAx>
      <c:valAx>
        <c:axId val="1387370895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es-CR"/>
          </a:p>
        </c:txPr>
        <c:crossAx val="13873555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</a:t>
            </a:r>
            <a:r>
              <a:rPr lang="en-IN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- Commerce</a:t>
            </a:r>
            <a:endParaRPr lang="en-IN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FF99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CCBC-4743-8ADF-A010AF48FED5}"/>
              </c:ext>
            </c:extLst>
          </c:dPt>
          <c:dPt>
            <c:idx val="1"/>
            <c:bubble3D val="0"/>
            <c:spPr>
              <a:solidFill>
                <a:srgbClr val="13192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CBC-4743-8ADF-A010AF48FED5}"/>
              </c:ext>
            </c:extLst>
          </c:dPt>
          <c:dPt>
            <c:idx val="2"/>
            <c:bubble3D val="0"/>
            <c:spPr>
              <a:solidFill>
                <a:srgbClr val="00AAE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CCBC-4743-8ADF-A010AF48FED5}"/>
              </c:ext>
            </c:extLst>
          </c:dPt>
          <c:dPt>
            <c:idx val="3"/>
            <c:bubble3D val="0"/>
            <c:spPr>
              <a:solidFill>
                <a:srgbClr val="00674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CBC-4743-8ADF-A010AF48FED5}"/>
              </c:ext>
            </c:extLst>
          </c:dPt>
          <c:dPt>
            <c:idx val="4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CCBC-4743-8ADF-A010AF48FED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Amazon</c:v>
                </c:pt>
                <c:pt idx="1">
                  <c:v>Others</c:v>
                </c:pt>
                <c:pt idx="2">
                  <c:v>Walmart</c:v>
                </c:pt>
                <c:pt idx="3">
                  <c:v>Ebay</c:v>
                </c:pt>
                <c:pt idx="4">
                  <c:v>Apple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41</c:v>
                </c:pt>
                <c:pt idx="1">
                  <c:v>44</c:v>
                </c:pt>
                <c:pt idx="2">
                  <c:v>6.6</c:v>
                </c:pt>
                <c:pt idx="3">
                  <c:v>4.2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BC-4743-8ADF-A010AF48FE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es-C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Cloud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FF99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DD9-486D-A22E-5AD98FDE6901}"/>
              </c:ext>
            </c:extLst>
          </c:dPt>
          <c:dPt>
            <c:idx val="1"/>
            <c:bubble3D val="0"/>
            <c:spPr>
              <a:solidFill>
                <a:srgbClr val="00AAE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DD9-486D-A22E-5AD98FDE6901}"/>
              </c:ext>
            </c:extLst>
          </c:dPt>
          <c:dPt>
            <c:idx val="2"/>
            <c:bubble3D val="0"/>
            <c:spPr>
              <a:solidFill>
                <a:srgbClr val="00674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DD9-486D-A22E-5AD98FDE6901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DD9-486D-A22E-5AD98FDE6901}"/>
              </c:ext>
            </c:extLst>
          </c:dPt>
          <c:dPt>
            <c:idx val="4"/>
            <c:bubble3D val="0"/>
            <c:spPr>
              <a:solidFill>
                <a:srgbClr val="13192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8DD9-486D-A22E-5AD98FDE690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C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AWS</c:v>
                </c:pt>
                <c:pt idx="1">
                  <c:v>Azure</c:v>
                </c:pt>
                <c:pt idx="2">
                  <c:v>Google Cloud</c:v>
                </c:pt>
                <c:pt idx="3">
                  <c:v>Alibaba Cloud</c:v>
                </c:pt>
                <c:pt idx="4">
                  <c:v>Others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20</c:v>
                </c:pt>
                <c:pt idx="2">
                  <c:v>9</c:v>
                </c:pt>
                <c:pt idx="3">
                  <c:v>6</c:v>
                </c:pt>
                <c:pt idx="4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BC-4743-8ADF-A010AF48FE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defRPr>
          </a:pPr>
          <a:endParaRPr lang="es-C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>
            <a:spLocks noGrp="1"/>
          </p:cNvSpPr>
          <p:nvPr>
            <p:ph type="pic" idx="2"/>
          </p:nvPr>
        </p:nvSpPr>
        <p:spPr>
          <a:xfrm>
            <a:off x="7353299" y="1095375"/>
            <a:ext cx="3590925" cy="466725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2" name="Google Shape;62;p2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9"/>
          <p:cNvSpPr>
            <a:spLocks noGrp="1"/>
          </p:cNvSpPr>
          <p:nvPr>
            <p:ph type="pic" idx="2"/>
          </p:nvPr>
        </p:nvSpPr>
        <p:spPr>
          <a:xfrm>
            <a:off x="1089025" y="1937268"/>
            <a:ext cx="5206611" cy="334969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19"/>
          <p:cNvSpPr>
            <a:spLocks noGrp="1"/>
          </p:cNvSpPr>
          <p:nvPr>
            <p:ph type="pic" idx="3"/>
          </p:nvPr>
        </p:nvSpPr>
        <p:spPr>
          <a:xfrm>
            <a:off x="5781160" y="2620011"/>
            <a:ext cx="1427728" cy="293364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/>
            <a:ahLst/>
            <a:cxnLst/>
            <a:rect l="l" t="t" r="r" b="b"/>
            <a:pathLst>
              <a:path w="3991493" h="4835022" extrusionOk="0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/>
            <a:ahLst/>
            <a:cxnLst/>
            <a:rect l="l" t="t" r="r" b="b"/>
            <a:pathLst>
              <a:path w="1444799" h="1343613" extrusionOk="0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 rot="2476041">
            <a:off x="-1505993" y="-2254131"/>
            <a:ext cx="4024137" cy="7105531"/>
          </a:xfrm>
          <a:custGeom>
            <a:avLst/>
            <a:gdLst/>
            <a:ahLst/>
            <a:cxnLst/>
            <a:rect l="l" t="t" r="r" b="b"/>
            <a:pathLst>
              <a:path w="1137091" h="1501074" extrusionOk="0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 rot="3140551">
            <a:off x="-2192543" y="-2808187"/>
            <a:ext cx="4024137" cy="7105531"/>
          </a:xfrm>
          <a:custGeom>
            <a:avLst/>
            <a:gdLst/>
            <a:ahLst/>
            <a:cxnLst/>
            <a:rect l="l" t="t" r="r" b="b"/>
            <a:pathLst>
              <a:path w="1137091" h="1501074" extrusionOk="0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" name="Google Shape;93;p1"/>
          <p:cNvGrpSpPr/>
          <p:nvPr/>
        </p:nvGrpSpPr>
        <p:grpSpPr>
          <a:xfrm>
            <a:off x="4008257" y="2611185"/>
            <a:ext cx="4193777" cy="1629333"/>
            <a:chOff x="4008257" y="2544510"/>
            <a:chExt cx="4193777" cy="1629333"/>
          </a:xfrm>
        </p:grpSpPr>
        <p:sp>
          <p:nvSpPr>
            <p:cNvPr id="94" name="Google Shape;94;p1"/>
            <p:cNvSpPr txBox="1"/>
            <p:nvPr/>
          </p:nvSpPr>
          <p:spPr>
            <a:xfrm>
              <a:off x="4008257" y="2544510"/>
              <a:ext cx="4193777" cy="144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8800">
                  <a:solidFill>
                    <a:schemeClr val="dk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amazon</a:t>
              </a:r>
              <a:endParaRPr sz="72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grpSp>
          <p:nvGrpSpPr>
            <p:cNvPr id="95" name="Google Shape;95;p1"/>
            <p:cNvGrpSpPr/>
            <p:nvPr/>
          </p:nvGrpSpPr>
          <p:grpSpPr>
            <a:xfrm>
              <a:off x="4348163" y="3770174"/>
              <a:ext cx="2162175" cy="403669"/>
              <a:chOff x="3184693" y="3692320"/>
              <a:chExt cx="4123771" cy="928898"/>
            </a:xfrm>
          </p:grpSpPr>
          <p:sp>
            <p:nvSpPr>
              <p:cNvPr id="96" name="Google Shape;96;p1"/>
              <p:cNvSpPr/>
              <p:nvPr/>
            </p:nvSpPr>
            <p:spPr>
              <a:xfrm>
                <a:off x="3184693" y="3773539"/>
                <a:ext cx="3760827" cy="847679"/>
              </a:xfrm>
              <a:custGeom>
                <a:avLst/>
                <a:gdLst/>
                <a:ahLst/>
                <a:cxnLst/>
                <a:rect l="l" t="t" r="r" b="b"/>
                <a:pathLst>
                  <a:path w="4609853" h="1039050" extrusionOk="0">
                    <a:moveTo>
                      <a:pt x="4569032" y="413392"/>
                    </a:moveTo>
                    <a:cubicBezTo>
                      <a:pt x="4015524" y="821376"/>
                      <a:pt x="3213233" y="1039051"/>
                      <a:pt x="2522490" y="1039051"/>
                    </a:cubicBezTo>
                    <a:cubicBezTo>
                      <a:pt x="1553940" y="1039051"/>
                      <a:pt x="682003" y="680825"/>
                      <a:pt x="22339" y="85017"/>
                    </a:cubicBezTo>
                    <a:cubicBezTo>
                      <a:pt x="-29486" y="38164"/>
                      <a:pt x="16958" y="-25682"/>
                      <a:pt x="79146" y="10798"/>
                    </a:cubicBezTo>
                    <a:cubicBezTo>
                      <a:pt x="791045" y="425003"/>
                      <a:pt x="1671279" y="674186"/>
                      <a:pt x="2580535" y="674186"/>
                    </a:cubicBezTo>
                    <a:cubicBezTo>
                      <a:pt x="3193755" y="674186"/>
                      <a:pt x="3868334" y="547313"/>
                      <a:pt x="4488602" y="284033"/>
                    </a:cubicBezTo>
                    <a:cubicBezTo>
                      <a:pt x="4582300" y="244228"/>
                      <a:pt x="4660662" y="345393"/>
                      <a:pt x="4569032" y="413392"/>
                    </a:cubicBezTo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"/>
              <p:cNvSpPr/>
              <p:nvPr/>
            </p:nvSpPr>
            <p:spPr>
              <a:xfrm>
                <a:off x="6535428" y="3692320"/>
                <a:ext cx="773036" cy="761368"/>
              </a:xfrm>
              <a:custGeom>
                <a:avLst/>
                <a:gdLst/>
                <a:ahLst/>
                <a:cxnLst/>
                <a:rect l="l" t="t" r="r" b="b"/>
                <a:pathLst>
                  <a:path w="947553" h="933254" extrusionOk="0">
                    <a:moveTo>
                      <a:pt x="691963" y="249669"/>
                    </a:moveTo>
                    <a:cubicBezTo>
                      <a:pt x="621477" y="159286"/>
                      <a:pt x="224275" y="206968"/>
                      <a:pt x="45996" y="228114"/>
                    </a:cubicBezTo>
                    <a:cubicBezTo>
                      <a:pt x="-8325" y="234743"/>
                      <a:pt x="-16612" y="187480"/>
                      <a:pt x="32309" y="153476"/>
                    </a:cubicBezTo>
                    <a:cubicBezTo>
                      <a:pt x="348663" y="-69171"/>
                      <a:pt x="867765" y="-4906"/>
                      <a:pt x="928297" y="69723"/>
                    </a:cubicBezTo>
                    <a:cubicBezTo>
                      <a:pt x="988828" y="144770"/>
                      <a:pt x="912543" y="665111"/>
                      <a:pt x="615258" y="913476"/>
                    </a:cubicBezTo>
                    <a:cubicBezTo>
                      <a:pt x="569652" y="951614"/>
                      <a:pt x="526123" y="931297"/>
                      <a:pt x="546430" y="880719"/>
                    </a:cubicBezTo>
                    <a:cubicBezTo>
                      <a:pt x="613191" y="714041"/>
                      <a:pt x="762866" y="340471"/>
                      <a:pt x="691963" y="249669"/>
                    </a:cubicBezTo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8" name="Google Shape;98;p1"/>
          <p:cNvSpPr/>
          <p:nvPr/>
        </p:nvSpPr>
        <p:spPr>
          <a:xfrm rot="8901965">
            <a:off x="2258794" y="555042"/>
            <a:ext cx="1370251" cy="1274286"/>
          </a:xfrm>
          <a:custGeom>
            <a:avLst/>
            <a:gdLst/>
            <a:ahLst/>
            <a:cxnLst/>
            <a:rect l="l" t="t" r="r" b="b"/>
            <a:pathLst>
              <a:path w="1444799" h="1343613" extrusionOk="0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1879234" y="4795375"/>
            <a:ext cx="4216766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Integrantes: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Malcon Loaiza Vega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Jose Julian Garbanzo Acuña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Roy Elias Montoya Delgado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6" name="Google Shape;566;p10"/>
          <p:cNvGraphicFramePr/>
          <p:nvPr/>
        </p:nvGraphicFramePr>
        <p:xfrm>
          <a:off x="0" y="2100943"/>
          <a:ext cx="6551384" cy="4367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67" name="Google Shape;567;p10"/>
          <p:cNvGraphicFramePr/>
          <p:nvPr/>
        </p:nvGraphicFramePr>
        <p:xfrm>
          <a:off x="5413829" y="2100943"/>
          <a:ext cx="6551384" cy="4367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68" name="Google Shape;568;p10"/>
          <p:cNvSpPr txBox="1"/>
          <p:nvPr/>
        </p:nvSpPr>
        <p:spPr>
          <a:xfrm>
            <a:off x="575292" y="277994"/>
            <a:ext cx="482856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Cuota de Mercado</a:t>
            </a:r>
            <a:endParaRPr sz="3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69" name="Google Shape;569;p10"/>
          <p:cNvSpPr/>
          <p:nvPr/>
        </p:nvSpPr>
        <p:spPr>
          <a:xfrm rot="-3516629">
            <a:off x="-399182" y="5385411"/>
            <a:ext cx="1251936" cy="2929006"/>
          </a:xfrm>
          <a:custGeom>
            <a:avLst/>
            <a:gdLst/>
            <a:ahLst/>
            <a:cxnLst/>
            <a:rect l="l" t="t" r="r" b="b"/>
            <a:pathLst>
              <a:path w="1137091" h="1501074" extrusionOk="0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10"/>
          <p:cNvSpPr/>
          <p:nvPr/>
        </p:nvSpPr>
        <p:spPr>
          <a:xfrm rot="1726970">
            <a:off x="781072" y="6606385"/>
            <a:ext cx="775163" cy="720875"/>
          </a:xfrm>
          <a:custGeom>
            <a:avLst/>
            <a:gdLst/>
            <a:ahLst/>
            <a:cxnLst/>
            <a:rect l="l" t="t" r="r" b="b"/>
            <a:pathLst>
              <a:path w="1444799" h="1343613" extrusionOk="0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11"/>
          <p:cNvSpPr txBox="1">
            <a:spLocks noGrp="1"/>
          </p:cNvSpPr>
          <p:nvPr>
            <p:ph type="title"/>
          </p:nvPr>
        </p:nvSpPr>
        <p:spPr>
          <a:xfrm>
            <a:off x="658825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Estructuras de datos</a:t>
            </a:r>
            <a:endParaRPr/>
          </a:p>
        </p:txBody>
      </p:sp>
      <p:sp>
        <p:nvSpPr>
          <p:cNvPr id="576" name="Google Shape;576;p11"/>
          <p:cNvSpPr txBox="1">
            <a:spLocks noGrp="1"/>
          </p:cNvSpPr>
          <p:nvPr>
            <p:ph type="body" idx="1"/>
          </p:nvPr>
        </p:nvSpPr>
        <p:spPr>
          <a:xfrm>
            <a:off x="314100" y="1140100"/>
            <a:ext cx="4364100" cy="56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500"/>
              <a:t>1</a:t>
            </a:r>
            <a:r>
              <a:rPr lang="en-IN" sz="1700"/>
              <a:t>-Amazon ventas.</a:t>
            </a:r>
            <a:endParaRPr sz="1700"/>
          </a:p>
          <a:p>
            <a:pPr marL="5461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300"/>
              <a:t>        </a:t>
            </a:r>
            <a:r>
              <a:rPr lang="en-IN" sz="1700"/>
              <a:t>Bases de datos relacionales </a:t>
            </a:r>
            <a:endParaRPr sz="1700"/>
          </a:p>
          <a:p>
            <a:pPr marL="5461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300"/>
              <a:t>        </a:t>
            </a:r>
            <a:r>
              <a:rPr lang="en-IN" sz="1700"/>
              <a:t>Bases de datos NoSQL </a:t>
            </a:r>
            <a:endParaRPr sz="1700"/>
          </a:p>
          <a:p>
            <a:pPr marL="5461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300"/>
              <a:t>        </a:t>
            </a:r>
            <a:r>
              <a:rPr lang="en-IN" sz="1700"/>
              <a:t>Almacenamiento distribuido </a:t>
            </a:r>
            <a:endParaRPr sz="1700"/>
          </a:p>
          <a:p>
            <a:pPr marL="5461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300"/>
              <a:t>        </a:t>
            </a:r>
            <a:r>
              <a:rPr lang="en-IN" sz="1700"/>
              <a:t>Colas de mensajes</a:t>
            </a:r>
            <a:endParaRPr sz="1700"/>
          </a:p>
          <a:p>
            <a:pPr marL="5461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300"/>
              <a:t>        </a:t>
            </a:r>
            <a:r>
              <a:rPr lang="en-IN" sz="1700"/>
              <a:t>Grafos </a:t>
            </a:r>
            <a:endParaRPr sz="17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500"/>
              <a:t>2</a:t>
            </a:r>
            <a:r>
              <a:rPr lang="en-IN" sz="1700"/>
              <a:t>-Datos estructurados.</a:t>
            </a:r>
            <a:endParaRPr sz="17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3-Características de los datos estructurados.</a:t>
            </a:r>
            <a:endParaRPr sz="1700"/>
          </a:p>
          <a:p>
            <a:pPr marL="4572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Atributos definibles.</a:t>
            </a:r>
            <a:endParaRPr sz="1700"/>
          </a:p>
          <a:p>
            <a:pPr marL="4572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Datos cuantitativos.</a:t>
            </a:r>
            <a:endParaRPr sz="1700"/>
          </a:p>
          <a:p>
            <a:pPr marL="4572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Almacenamiento.</a:t>
            </a:r>
            <a:endParaRPr sz="17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4-Arquitectura de datos.</a:t>
            </a:r>
            <a:endParaRPr sz="1700"/>
          </a:p>
          <a:p>
            <a:pPr marL="45720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AWS Glue Data Catalog.</a:t>
            </a:r>
            <a:endParaRPr sz="1679"/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endParaRPr sz="980"/>
          </a:p>
        </p:txBody>
      </p:sp>
      <p:sp>
        <p:nvSpPr>
          <p:cNvPr id="577" name="Google Shape;577;p11"/>
          <p:cNvSpPr txBox="1">
            <a:spLocks noGrp="1"/>
          </p:cNvSpPr>
          <p:nvPr>
            <p:ph type="body" idx="1"/>
          </p:nvPr>
        </p:nvSpPr>
        <p:spPr>
          <a:xfrm>
            <a:off x="6096000" y="1222450"/>
            <a:ext cx="5400600" cy="54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5-Seguridad de datos.</a:t>
            </a:r>
            <a:endParaRPr sz="1700"/>
          </a:p>
          <a:p>
            <a:pPr marL="0" lvl="0" indent="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Accesso granular a los datos.</a:t>
            </a:r>
            <a:endParaRPr sz="1700"/>
          </a:p>
          <a:p>
            <a:pPr marL="35999" lvl="0" indent="421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Encriptación de los datos.</a:t>
            </a:r>
            <a:endParaRPr sz="1700"/>
          </a:p>
          <a:p>
            <a:pPr marL="35999" lvl="0" indent="421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Detención de los datos sensibles.</a:t>
            </a:r>
            <a:endParaRPr sz="1700"/>
          </a:p>
          <a:p>
            <a:pPr marL="35999" lvl="0" indent="421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Administración de identidades.</a:t>
            </a:r>
            <a:endParaRPr sz="1700"/>
          </a:p>
          <a:p>
            <a:pPr marL="35999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6-Almacenes de datos e inteligencia de negocio.</a:t>
            </a:r>
            <a:endParaRPr sz="1700"/>
          </a:p>
          <a:p>
            <a:pPr marL="35999" lvl="0" indent="421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Data Warehouse masivamente paralelo.</a:t>
            </a:r>
            <a:endParaRPr sz="1700"/>
          </a:p>
          <a:p>
            <a:pPr marL="35999" lvl="0" indent="421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Servicio de consulta interactivo serveless.</a:t>
            </a:r>
            <a:endParaRPr sz="1700"/>
          </a:p>
          <a:p>
            <a:pPr marL="35999" lvl="0" indent="421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1700"/>
              <a:t>·</a:t>
            </a:r>
            <a:r>
              <a:rPr lang="en-IN" sz="1400"/>
              <a:t>        </a:t>
            </a:r>
            <a:r>
              <a:rPr lang="en-IN" sz="1700"/>
              <a:t>Visualización de datos.</a:t>
            </a:r>
            <a:endParaRPr sz="1700"/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endParaRPr sz="1280"/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endParaRPr sz="98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Evaluación de eficiencia y velocidad</a:t>
            </a:r>
            <a:endParaRPr/>
          </a:p>
        </p:txBody>
      </p:sp>
      <p:sp>
        <p:nvSpPr>
          <p:cNvPr id="583" name="Google Shape;583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/>
              <a:t>Tiempo de acceso inmediato: Las estructuras de datos como árboles de búsqueda y tablas hash permiten una respuesta inmediata a las consultas, garantizando un acceso rápido a la información solicitada.</a:t>
            </a: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/>
              <a:t>Escalabilidad en inserción y eliminación de datos: Las estructuras de datos utilizadas por Amazon son escalables.</a:t>
            </a:r>
            <a:endParaRPr/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/>
              <a:t>Capacidad de búsqueda eficiente: Amazon utiliza estructuras de datos como grafos y sistemas de filtrado colaborativo para ofrecer recomendaciones personalizadas.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Impacto en el rendimiento </a:t>
            </a:r>
            <a:endParaRPr/>
          </a:p>
        </p:txBody>
      </p:sp>
      <p:sp>
        <p:nvSpPr>
          <p:cNvPr id="589" name="Google Shape;58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IN" sz="1800">
                <a:latin typeface="Arial"/>
                <a:ea typeface="Arial"/>
                <a:cs typeface="Arial"/>
                <a:sym typeface="Arial"/>
              </a:rPr>
              <a:t>Eficiencia en la búsqueda y recuperación de datos: El uso de estructuras de datos como árboles de búsqueda y tablas hash permite búsquedas y recuperaciones rápidas, mejorando la experiencia del usuario y agilizando el proceso de compra.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IN" sz="1800">
                <a:latin typeface="Arial"/>
                <a:ea typeface="Arial"/>
                <a:cs typeface="Arial"/>
                <a:sym typeface="Arial"/>
              </a:rPr>
              <a:t>Velocidad de procesamiento de transacciones: Las estructuras de datos eficientes como los árboles AVL y los árboles B permiten un procesamiento rápido de transacciones, manteniendo un tiempo de respuesta bajo incluso en situaciones de alta carga.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IN" sz="1800">
                <a:latin typeface="Arial"/>
                <a:ea typeface="Arial"/>
                <a:cs typeface="Arial"/>
                <a:sym typeface="Arial"/>
              </a:rPr>
              <a:t>Personalización y recomendaciones: Las estructuras como los grafos y los sistemas de filtrado colaborativo permiten ofrecer recomendaciones personalizadas, mejorando la experiencia de compra y aumentando las ventas.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IN" sz="1800">
                <a:latin typeface="Arial"/>
                <a:ea typeface="Arial"/>
                <a:cs typeface="Arial"/>
                <a:sym typeface="Arial"/>
              </a:rPr>
              <a:t>Escalabilidad y capacidad de respuesta: Las estructuras de datos adecuadas garantizan que la plataforma de Amazon sea escalable, permitiendo un acceso rápido a los datos a medida que crece la cantidad de usuarios y la cantidad de información almacenada.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/>
              <a:t>Conclusión</a:t>
            </a:r>
            <a:endParaRPr/>
          </a:p>
        </p:txBody>
      </p:sp>
      <p:sp>
        <p:nvSpPr>
          <p:cNvPr id="595" name="Google Shape;59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/>
              <a:t>Amazon Ventas es un ejemplo impresionante de lo que es posible con las estructuras de datos y algoritmos adecuados. Su funcionalidad y características, combinadas con su alcance global y su uso eficiente de las estructuras de datos, lo convierten en una plataforma de comercio electrónico líder en el mundo.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5"/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/>
            <a:ahLst/>
            <a:cxnLst/>
            <a:rect l="l" t="t" r="r" b="b"/>
            <a:pathLst>
              <a:path w="3991493" h="4835022" extrusionOk="0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15"/>
          <p:cNvSpPr txBox="1"/>
          <p:nvPr/>
        </p:nvSpPr>
        <p:spPr>
          <a:xfrm>
            <a:off x="1148892" y="2671064"/>
            <a:ext cx="11171648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0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Gracias por su atención</a:t>
            </a:r>
            <a:endParaRPr sz="6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02" name="Google Shape;602;p15"/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/>
            <a:ahLst/>
            <a:cxnLst/>
            <a:rect l="l" t="t" r="r" b="b"/>
            <a:pathLst>
              <a:path w="1444799" h="1343613" extrusionOk="0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03" name="Google Shape;603;p15"/>
          <p:cNvGrpSpPr/>
          <p:nvPr/>
        </p:nvGrpSpPr>
        <p:grpSpPr>
          <a:xfrm>
            <a:off x="-4170273" y="-3062399"/>
            <a:ext cx="8584107" cy="8314998"/>
            <a:chOff x="-3350613" y="-3018856"/>
            <a:chExt cx="8584107" cy="8314998"/>
          </a:xfrm>
        </p:grpSpPr>
        <p:sp>
          <p:nvSpPr>
            <p:cNvPr id="604" name="Google Shape;604;p15"/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/>
              <a:ahLst/>
              <a:cxnLst/>
              <a:rect l="l" t="t" r="r" b="b"/>
              <a:pathLst>
                <a:path w="1137091" h="1501074" extrusionOk="0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5"/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/>
              <a:ahLst/>
              <a:cxnLst/>
              <a:rect l="l" t="t" r="r" b="b"/>
              <a:pathLst>
                <a:path w="1137091" h="1501074" extrusionOk="0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5"/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/>
              <a:ahLst/>
              <a:cxnLst/>
              <a:rect l="l" t="t" r="r" b="b"/>
              <a:pathLst>
                <a:path w="1444799" h="1343613" extrusionOk="0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7" name="Google Shape;607;p15"/>
          <p:cNvSpPr/>
          <p:nvPr/>
        </p:nvSpPr>
        <p:spPr>
          <a:xfrm>
            <a:off x="4636606" y="3867382"/>
            <a:ext cx="1971876" cy="368374"/>
          </a:xfrm>
          <a:custGeom>
            <a:avLst/>
            <a:gdLst/>
            <a:ahLst/>
            <a:cxnLst/>
            <a:rect l="l" t="t" r="r" b="b"/>
            <a:pathLst>
              <a:path w="4609853" h="1039050" extrusionOk="0">
                <a:moveTo>
                  <a:pt x="4569032" y="413392"/>
                </a:moveTo>
                <a:cubicBezTo>
                  <a:pt x="4015524" y="821376"/>
                  <a:pt x="3213233" y="1039051"/>
                  <a:pt x="2522490" y="1039051"/>
                </a:cubicBezTo>
                <a:cubicBezTo>
                  <a:pt x="1553940" y="1039051"/>
                  <a:pt x="682003" y="680825"/>
                  <a:pt x="22339" y="85017"/>
                </a:cubicBezTo>
                <a:cubicBezTo>
                  <a:pt x="-29486" y="38164"/>
                  <a:pt x="16958" y="-25682"/>
                  <a:pt x="79146" y="10798"/>
                </a:cubicBezTo>
                <a:cubicBezTo>
                  <a:pt x="791045" y="425003"/>
                  <a:pt x="1671279" y="674186"/>
                  <a:pt x="2580535" y="674186"/>
                </a:cubicBezTo>
                <a:cubicBezTo>
                  <a:pt x="3193755" y="674186"/>
                  <a:pt x="3868334" y="547313"/>
                  <a:pt x="4488602" y="284033"/>
                </a:cubicBezTo>
                <a:cubicBezTo>
                  <a:pt x="4582300" y="244228"/>
                  <a:pt x="4660662" y="345393"/>
                  <a:pt x="4569032" y="413392"/>
                </a:cubicBezTo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15"/>
          <p:cNvSpPr/>
          <p:nvPr/>
        </p:nvSpPr>
        <p:spPr>
          <a:xfrm>
            <a:off x="6393463" y="3832087"/>
            <a:ext cx="405318" cy="330866"/>
          </a:xfrm>
          <a:custGeom>
            <a:avLst/>
            <a:gdLst/>
            <a:ahLst/>
            <a:cxnLst/>
            <a:rect l="l" t="t" r="r" b="b"/>
            <a:pathLst>
              <a:path w="947553" h="933254" extrusionOk="0">
                <a:moveTo>
                  <a:pt x="691963" y="249669"/>
                </a:moveTo>
                <a:cubicBezTo>
                  <a:pt x="621477" y="159286"/>
                  <a:pt x="224275" y="206968"/>
                  <a:pt x="45996" y="228114"/>
                </a:cubicBezTo>
                <a:cubicBezTo>
                  <a:pt x="-8325" y="234743"/>
                  <a:pt x="-16612" y="187480"/>
                  <a:pt x="32309" y="153476"/>
                </a:cubicBezTo>
                <a:cubicBezTo>
                  <a:pt x="348663" y="-69171"/>
                  <a:pt x="867765" y="-4906"/>
                  <a:pt x="928297" y="69723"/>
                </a:cubicBezTo>
                <a:cubicBezTo>
                  <a:pt x="988828" y="144770"/>
                  <a:pt x="912543" y="665111"/>
                  <a:pt x="615258" y="913476"/>
                </a:cubicBezTo>
                <a:cubicBezTo>
                  <a:pt x="569652" y="951614"/>
                  <a:pt x="526123" y="931297"/>
                  <a:pt x="546430" y="880719"/>
                </a:cubicBezTo>
                <a:cubicBezTo>
                  <a:pt x="613191" y="714041"/>
                  <a:pt x="762866" y="340471"/>
                  <a:pt x="691963" y="249669"/>
                </a:cubicBezTo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16"/>
          <p:cNvSpPr txBox="1"/>
          <p:nvPr/>
        </p:nvSpPr>
        <p:spPr>
          <a:xfrm>
            <a:off x="2375825" y="301778"/>
            <a:ext cx="744445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Fonts and colours used</a:t>
            </a:r>
            <a:endParaRPr sz="44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614" name="Google Shape;614;p16"/>
          <p:cNvGrpSpPr/>
          <p:nvPr/>
        </p:nvGrpSpPr>
        <p:grpSpPr>
          <a:xfrm>
            <a:off x="695325" y="2609056"/>
            <a:ext cx="10734675" cy="2583834"/>
            <a:chOff x="695325" y="2251022"/>
            <a:chExt cx="10734675" cy="2583834"/>
          </a:xfrm>
        </p:grpSpPr>
        <p:sp>
          <p:nvSpPr>
            <p:cNvPr id="615" name="Google Shape;615;p16"/>
            <p:cNvSpPr/>
            <p:nvPr/>
          </p:nvSpPr>
          <p:spPr>
            <a:xfrm>
              <a:off x="7840853" y="3188996"/>
              <a:ext cx="3589147" cy="707886"/>
            </a:xfrm>
            <a:prstGeom prst="roundRect">
              <a:avLst>
                <a:gd name="adj" fmla="val 18424"/>
              </a:avLst>
            </a:prstGeom>
            <a:solidFill>
              <a:srgbClr val="232F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4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#232F3E</a:t>
              </a:r>
              <a:endParaRPr sz="1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7840853" y="4126970"/>
              <a:ext cx="3589147" cy="707886"/>
            </a:xfrm>
            <a:prstGeom prst="roundRect">
              <a:avLst>
                <a:gd name="adj" fmla="val 18424"/>
              </a:avLst>
            </a:prstGeom>
            <a:solidFill>
              <a:srgbClr val="13192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4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#131921</a:t>
              </a:r>
              <a:endParaRPr sz="1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7" name="Google Shape;617;p16"/>
            <p:cNvSpPr/>
            <p:nvPr/>
          </p:nvSpPr>
          <p:spPr>
            <a:xfrm>
              <a:off x="7840853" y="2251022"/>
              <a:ext cx="3589147" cy="707886"/>
            </a:xfrm>
            <a:prstGeom prst="roundRect">
              <a:avLst>
                <a:gd name="adj" fmla="val 18424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4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#FF9900</a:t>
              </a:r>
              <a:endParaRPr sz="1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618" name="Google Shape;618;p16"/>
            <p:cNvGrpSpPr/>
            <p:nvPr/>
          </p:nvGrpSpPr>
          <p:grpSpPr>
            <a:xfrm>
              <a:off x="695325" y="2261997"/>
              <a:ext cx="5897100" cy="2310854"/>
              <a:chOff x="695325" y="2133809"/>
              <a:chExt cx="5897100" cy="2310854"/>
            </a:xfrm>
          </p:grpSpPr>
          <p:grpSp>
            <p:nvGrpSpPr>
              <p:cNvPr id="619" name="Google Shape;619;p16"/>
              <p:cNvGrpSpPr/>
              <p:nvPr/>
            </p:nvGrpSpPr>
            <p:grpSpPr>
              <a:xfrm>
                <a:off x="695325" y="3429000"/>
                <a:ext cx="5897100" cy="1015663"/>
                <a:chOff x="595140" y="2642682"/>
                <a:chExt cx="5897100" cy="1015663"/>
              </a:xfrm>
            </p:grpSpPr>
            <p:sp>
              <p:nvSpPr>
                <p:cNvPr id="620" name="Google Shape;620;p16"/>
                <p:cNvSpPr txBox="1"/>
                <p:nvPr/>
              </p:nvSpPr>
              <p:spPr>
                <a:xfrm>
                  <a:off x="595140" y="2642682"/>
                  <a:ext cx="3739942" cy="70788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IN" sz="40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Roboto</a:t>
                  </a:r>
                  <a:endParaRPr sz="40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621" name="Google Shape;621;p16"/>
                <p:cNvSpPr txBox="1"/>
                <p:nvPr/>
              </p:nvSpPr>
              <p:spPr>
                <a:xfrm>
                  <a:off x="595140" y="3350568"/>
                  <a:ext cx="5897100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IN" sz="14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https://fonts.google.com/specimen/Roboto</a:t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622" name="Google Shape;622;p16"/>
              <p:cNvGrpSpPr/>
              <p:nvPr/>
            </p:nvGrpSpPr>
            <p:grpSpPr>
              <a:xfrm>
                <a:off x="695325" y="2133809"/>
                <a:ext cx="5897100" cy="1015663"/>
                <a:chOff x="595140" y="2642682"/>
                <a:chExt cx="5897100" cy="1015663"/>
              </a:xfrm>
            </p:grpSpPr>
            <p:sp>
              <p:nvSpPr>
                <p:cNvPr id="623" name="Google Shape;623;p16"/>
                <p:cNvSpPr txBox="1"/>
                <p:nvPr/>
              </p:nvSpPr>
              <p:spPr>
                <a:xfrm>
                  <a:off x="595140" y="2642682"/>
                  <a:ext cx="3739942" cy="70788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IN" sz="4000">
                      <a:solidFill>
                        <a:schemeClr val="dk1"/>
                      </a:solidFill>
                      <a:latin typeface="Fira Sans Medium"/>
                      <a:ea typeface="Fira Sans Medium"/>
                      <a:cs typeface="Fira Sans Medium"/>
                      <a:sym typeface="Fira Sans Medium"/>
                    </a:rPr>
                    <a:t>Fira Sans</a:t>
                  </a:r>
                  <a:endParaRPr sz="4000">
                    <a:solidFill>
                      <a:schemeClr val="dk1"/>
                    </a:solidFill>
                    <a:latin typeface="Fira Sans Medium"/>
                    <a:ea typeface="Fira Sans Medium"/>
                    <a:cs typeface="Fira Sans Medium"/>
                    <a:sym typeface="Fira Sans Medium"/>
                  </a:endParaRPr>
                </a:p>
              </p:txBody>
            </p:sp>
            <p:sp>
              <p:nvSpPr>
                <p:cNvPr id="624" name="Google Shape;624;p16"/>
                <p:cNvSpPr txBox="1"/>
                <p:nvPr/>
              </p:nvSpPr>
              <p:spPr>
                <a:xfrm>
                  <a:off x="595140" y="3350568"/>
                  <a:ext cx="5897100" cy="3077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IN" sz="1400">
                      <a:solidFill>
                        <a:schemeClr val="dk1"/>
                      </a:solidFill>
                      <a:latin typeface="Fira Sans"/>
                      <a:ea typeface="Fira Sans"/>
                      <a:cs typeface="Fira Sans"/>
                      <a:sym typeface="Fira Sans"/>
                    </a:rPr>
                    <a:t>https://fonts.google.com/specimen/Fira+Sans</a:t>
                  </a:r>
                  <a:endParaRPr sz="1400">
                    <a:solidFill>
                      <a:schemeClr val="dk1"/>
                    </a:solidFill>
                    <a:latin typeface="Fira Sans"/>
                    <a:ea typeface="Fira Sans"/>
                    <a:cs typeface="Fira Sans"/>
                    <a:sym typeface="Fira Sans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" descr="A person sitting on a chair&#10;&#10;Description automatically generated with medium confidenc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7733" t="454" r="7734" b="12534"/>
          <a:stretch/>
        </p:blipFill>
        <p:spPr>
          <a:xfrm>
            <a:off x="7353299" y="1095375"/>
            <a:ext cx="3590925" cy="466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"/>
          <p:cNvSpPr/>
          <p:nvPr/>
        </p:nvSpPr>
        <p:spPr>
          <a:xfrm rot="2700000">
            <a:off x="7483756" y="674242"/>
            <a:ext cx="354933" cy="1494180"/>
          </a:xfrm>
          <a:prstGeom prst="roundRect">
            <a:avLst>
              <a:gd name="adj" fmla="val 13772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 rot="2700000">
            <a:off x="10513035" y="4667523"/>
            <a:ext cx="354933" cy="1494182"/>
          </a:xfrm>
          <a:prstGeom prst="roundRect">
            <a:avLst>
              <a:gd name="adj" fmla="val 13772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 rot="5400000">
            <a:off x="6757182" y="3755208"/>
            <a:ext cx="1192231" cy="3590925"/>
          </a:xfrm>
          <a:prstGeom prst="roundRect">
            <a:avLst>
              <a:gd name="adj" fmla="val 19231"/>
            </a:avLst>
          </a:pr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6225067" y="5099656"/>
            <a:ext cx="2256460" cy="641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0" i="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JEFF BEZOS</a:t>
            </a:r>
            <a:endParaRPr sz="32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6672937" y="5618300"/>
            <a:ext cx="1360720" cy="327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b="0" i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Founder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291250" y="1930825"/>
            <a:ext cx="6316200" cy="27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Fundada en 1994 como una librería en línea por Jeff Bezos.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Expansión rápida y diversificación del catálogo.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Lanzamiento de Amazon Web Services (AWS) en 2000.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Incursión en dispositivos electrónicos, como Kindle y Amazon Echo con Alexa.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Amazon se convierte en una de las empresas más valiosas y poderosas del mundo.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-I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Transformación de la forma en que las personas compran y consumen producto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716721" y="833081"/>
            <a:ext cx="222368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Historia</a:t>
            </a:r>
            <a:endParaRPr sz="3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12" name="Google Shape;112;p2"/>
          <p:cNvSpPr/>
          <p:nvPr/>
        </p:nvSpPr>
        <p:spPr>
          <a:xfrm rot="2476041">
            <a:off x="-269976" y="-648288"/>
            <a:ext cx="1251936" cy="2210578"/>
          </a:xfrm>
          <a:custGeom>
            <a:avLst/>
            <a:gdLst/>
            <a:ahLst/>
            <a:cxnLst/>
            <a:rect l="l" t="t" r="r" b="b"/>
            <a:pathLst>
              <a:path w="1137091" h="1501074" extrusionOk="0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"/>
          <p:cNvSpPr/>
          <p:nvPr/>
        </p:nvSpPr>
        <p:spPr>
          <a:xfrm rot="-6597732" flipH="1">
            <a:off x="31601" y="-1336044"/>
            <a:ext cx="1251936" cy="2210578"/>
          </a:xfrm>
          <a:custGeom>
            <a:avLst/>
            <a:gdLst/>
            <a:ahLst/>
            <a:cxnLst/>
            <a:rect l="l" t="t" r="r" b="b"/>
            <a:pathLst>
              <a:path w="1137091" h="1501074" extrusionOk="0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"/>
          <p:cNvSpPr txBox="1"/>
          <p:nvPr/>
        </p:nvSpPr>
        <p:spPr>
          <a:xfrm>
            <a:off x="603162" y="1168986"/>
            <a:ext cx="11245938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Amazon es un destino de venta minorista donde se encuentran vendedores de todo tipo, desde organizaciones de Fortune 500 hasta vendedores artesanos que fabrican productos hechos a mano. Todos venden aquí por una razón: para llegar a los cientos de millones de clientes que visitan Amazon para comprar.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619037" y="287512"/>
            <a:ext cx="5035353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VISIÓN DE AMAZON</a:t>
            </a:r>
            <a:endParaRPr sz="3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20" name="Google Shape;120;p3"/>
          <p:cNvSpPr/>
          <p:nvPr/>
        </p:nvSpPr>
        <p:spPr>
          <a:xfrm>
            <a:off x="6387856" y="3386915"/>
            <a:ext cx="2120337" cy="1716937"/>
          </a:xfrm>
          <a:prstGeom prst="roundRect">
            <a:avLst>
              <a:gd name="adj" fmla="val 16667"/>
            </a:avLst>
          </a:pr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3"/>
          <p:cNvSpPr/>
          <p:nvPr/>
        </p:nvSpPr>
        <p:spPr>
          <a:xfrm>
            <a:off x="6959984" y="5103852"/>
            <a:ext cx="390201" cy="278450"/>
          </a:xfrm>
          <a:custGeom>
            <a:avLst/>
            <a:gdLst/>
            <a:ahLst/>
            <a:cxnLst/>
            <a:rect l="l" t="t" r="r" b="b"/>
            <a:pathLst>
              <a:path w="589280" h="420514" extrusionOk="0">
                <a:moveTo>
                  <a:pt x="378083" y="364135"/>
                </a:moveTo>
                <a:lnTo>
                  <a:pt x="377956" y="364765"/>
                </a:lnTo>
                <a:lnTo>
                  <a:pt x="376253" y="367291"/>
                </a:lnTo>
                <a:close/>
                <a:moveTo>
                  <a:pt x="0" y="0"/>
                </a:moveTo>
                <a:lnTo>
                  <a:pt x="589280" y="0"/>
                </a:lnTo>
                <a:lnTo>
                  <a:pt x="378082" y="364134"/>
                </a:lnTo>
                <a:lnTo>
                  <a:pt x="376252" y="367290"/>
                </a:lnTo>
                <a:lnTo>
                  <a:pt x="358392" y="393778"/>
                </a:lnTo>
                <a:cubicBezTo>
                  <a:pt x="341874" y="410297"/>
                  <a:pt x="319054" y="420514"/>
                  <a:pt x="293847" y="420514"/>
                </a:cubicBezTo>
                <a:cubicBezTo>
                  <a:pt x="268641" y="420514"/>
                  <a:pt x="245820" y="410297"/>
                  <a:pt x="229302" y="393778"/>
                </a:cubicBezTo>
                <a:lnTo>
                  <a:pt x="222787" y="384116"/>
                </a:lnTo>
                <a:lnTo>
                  <a:pt x="208765" y="359940"/>
                </a:ln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"/>
          <p:cNvSpPr/>
          <p:nvPr/>
        </p:nvSpPr>
        <p:spPr>
          <a:xfrm>
            <a:off x="458636" y="3386915"/>
            <a:ext cx="2224002" cy="1752354"/>
          </a:xfrm>
          <a:prstGeom prst="roundRect">
            <a:avLst>
              <a:gd name="adj" fmla="val 16667"/>
            </a:avLst>
          </a:pr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3"/>
          <p:cNvSpPr/>
          <p:nvPr/>
        </p:nvSpPr>
        <p:spPr>
          <a:xfrm>
            <a:off x="804661" y="5103852"/>
            <a:ext cx="390201" cy="278450"/>
          </a:xfrm>
          <a:custGeom>
            <a:avLst/>
            <a:gdLst/>
            <a:ahLst/>
            <a:cxnLst/>
            <a:rect l="l" t="t" r="r" b="b"/>
            <a:pathLst>
              <a:path w="589280" h="420514" extrusionOk="0">
                <a:moveTo>
                  <a:pt x="378083" y="364135"/>
                </a:moveTo>
                <a:lnTo>
                  <a:pt x="377956" y="364765"/>
                </a:lnTo>
                <a:lnTo>
                  <a:pt x="376253" y="367291"/>
                </a:lnTo>
                <a:close/>
                <a:moveTo>
                  <a:pt x="0" y="0"/>
                </a:moveTo>
                <a:lnTo>
                  <a:pt x="589280" y="0"/>
                </a:lnTo>
                <a:lnTo>
                  <a:pt x="378082" y="364134"/>
                </a:lnTo>
                <a:lnTo>
                  <a:pt x="376252" y="367290"/>
                </a:lnTo>
                <a:lnTo>
                  <a:pt x="358392" y="393778"/>
                </a:lnTo>
                <a:cubicBezTo>
                  <a:pt x="341874" y="410297"/>
                  <a:pt x="319054" y="420514"/>
                  <a:pt x="293847" y="420514"/>
                </a:cubicBezTo>
                <a:cubicBezTo>
                  <a:pt x="268641" y="420514"/>
                  <a:pt x="245820" y="410297"/>
                  <a:pt x="229302" y="393778"/>
                </a:cubicBezTo>
                <a:lnTo>
                  <a:pt x="222787" y="384116"/>
                </a:lnTo>
                <a:lnTo>
                  <a:pt x="208765" y="359940"/>
                </a:ln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3"/>
          <p:cNvSpPr/>
          <p:nvPr/>
        </p:nvSpPr>
        <p:spPr>
          <a:xfrm>
            <a:off x="3687221" y="5103852"/>
            <a:ext cx="390201" cy="278450"/>
          </a:xfrm>
          <a:custGeom>
            <a:avLst/>
            <a:gdLst/>
            <a:ahLst/>
            <a:cxnLst/>
            <a:rect l="l" t="t" r="r" b="b"/>
            <a:pathLst>
              <a:path w="589280" h="420514" extrusionOk="0">
                <a:moveTo>
                  <a:pt x="378083" y="364135"/>
                </a:moveTo>
                <a:lnTo>
                  <a:pt x="377956" y="364765"/>
                </a:lnTo>
                <a:lnTo>
                  <a:pt x="376253" y="367291"/>
                </a:lnTo>
                <a:close/>
                <a:moveTo>
                  <a:pt x="0" y="0"/>
                </a:moveTo>
                <a:lnTo>
                  <a:pt x="589280" y="0"/>
                </a:lnTo>
                <a:lnTo>
                  <a:pt x="378082" y="364134"/>
                </a:lnTo>
                <a:lnTo>
                  <a:pt x="376252" y="367290"/>
                </a:lnTo>
                <a:lnTo>
                  <a:pt x="358392" y="393778"/>
                </a:lnTo>
                <a:cubicBezTo>
                  <a:pt x="341874" y="410297"/>
                  <a:pt x="319054" y="420514"/>
                  <a:pt x="293847" y="420514"/>
                </a:cubicBezTo>
                <a:cubicBezTo>
                  <a:pt x="268641" y="420514"/>
                  <a:pt x="245820" y="410297"/>
                  <a:pt x="229302" y="393778"/>
                </a:cubicBezTo>
                <a:lnTo>
                  <a:pt x="222787" y="384116"/>
                </a:lnTo>
                <a:lnTo>
                  <a:pt x="208765" y="35994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3"/>
          <p:cNvSpPr/>
          <p:nvPr/>
        </p:nvSpPr>
        <p:spPr>
          <a:xfrm>
            <a:off x="921779" y="5630321"/>
            <a:ext cx="155963" cy="155963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3778920" y="5613945"/>
            <a:ext cx="188716" cy="188716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3"/>
          <p:cNvSpPr/>
          <p:nvPr/>
        </p:nvSpPr>
        <p:spPr>
          <a:xfrm>
            <a:off x="7074764" y="5630321"/>
            <a:ext cx="155963" cy="155963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"/>
          <p:cNvSpPr txBox="1"/>
          <p:nvPr/>
        </p:nvSpPr>
        <p:spPr>
          <a:xfrm>
            <a:off x="614969" y="3509601"/>
            <a:ext cx="1971188" cy="1370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IN" sz="10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IN" sz="10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“El concepto del día 1 es tanto una cultura como un modelo operativo que pone a los clientes en el centro de todo lo que hace Amazon”.</a:t>
            </a:r>
            <a:br>
              <a:rPr lang="en-IN" sz="10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0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3"/>
          <p:cNvSpPr txBox="1"/>
          <p:nvPr/>
        </p:nvSpPr>
        <p:spPr>
          <a:xfrm>
            <a:off x="6457740" y="3695967"/>
            <a:ext cx="1971188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Amazon debe operar siempre como si fuera el primer día, manteniendo la agilidad, la experimentación y la capacidad de tomar riesgos para continuar siendo innovadores y mantenerse a la vanguardia en el mercado.</a:t>
            </a:r>
            <a:endParaRPr sz="9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"/>
          <p:cNvSpPr txBox="1"/>
          <p:nvPr/>
        </p:nvSpPr>
        <p:spPr>
          <a:xfrm>
            <a:off x="3668348" y="3574972"/>
            <a:ext cx="2218102" cy="1182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0" i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situ amet, consectetur adipiscing a elit, sed do eiusmod forin tempor magna aliqua. Ut enim adim minim veniam.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3"/>
          <p:cNvSpPr txBox="1"/>
          <p:nvPr/>
        </p:nvSpPr>
        <p:spPr>
          <a:xfrm>
            <a:off x="9634574" y="3634755"/>
            <a:ext cx="1971188" cy="296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i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YOUR TEXT HERE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3"/>
          <p:cNvSpPr txBox="1"/>
          <p:nvPr/>
        </p:nvSpPr>
        <p:spPr>
          <a:xfrm>
            <a:off x="3668348" y="3190857"/>
            <a:ext cx="2218102" cy="33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b="1" i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YOUR TEXT HERE</a:t>
            </a:r>
            <a:endParaRPr sz="1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3"/>
          <p:cNvPicPr preferRelativeResize="0"/>
          <p:nvPr/>
        </p:nvPicPr>
        <p:blipFill rotWithShape="1">
          <a:blip r:embed="rId3">
            <a:alphaModFix/>
          </a:blip>
          <a:srcRect l="320" r="-319"/>
          <a:stretch/>
        </p:blipFill>
        <p:spPr>
          <a:xfrm>
            <a:off x="2732560" y="3092278"/>
            <a:ext cx="3498729" cy="2521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3" descr="Amazon laying off corporate employees in rare cutback | The Seattle Time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55380" y="3190857"/>
            <a:ext cx="3097569" cy="214447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"/>
          <p:cNvSpPr txBox="1"/>
          <p:nvPr/>
        </p:nvSpPr>
        <p:spPr>
          <a:xfrm>
            <a:off x="8768425" y="5463118"/>
            <a:ext cx="347400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Day 1; Seattle, Washington, Estados Unidos.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"/>
          <p:cNvSpPr txBox="1"/>
          <p:nvPr/>
        </p:nvSpPr>
        <p:spPr>
          <a:xfrm>
            <a:off x="612519" y="1407271"/>
            <a:ext cx="3330572" cy="2062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Amazon permite a los vendedores acceder a un mercado global, ofreciendo herramientas para listar productos, gestionar inventario, y manejar el servicio al cliente. Su funcionalidad es vasta y variada, facilitando la venta a millones de clientes en todo el mundo".</a:t>
            </a:r>
            <a:endParaRPr/>
          </a:p>
        </p:txBody>
      </p:sp>
      <p:sp>
        <p:nvSpPr>
          <p:cNvPr id="141" name="Google Shape;141;p4"/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/>
            <a:ahLst/>
            <a:cxnLst/>
            <a:rect l="l" t="t" r="r" b="b"/>
            <a:pathLst>
              <a:path w="3991493" h="4835022" extrusionOk="0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"/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4"/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2790" y="-322845"/>
            <a:ext cx="2302880" cy="766616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4"/>
          <p:cNvSpPr txBox="1"/>
          <p:nvPr/>
        </p:nvSpPr>
        <p:spPr>
          <a:xfrm>
            <a:off x="584593" y="275962"/>
            <a:ext cx="3818674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Funcionalidad</a:t>
            </a:r>
            <a:endParaRPr sz="3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"/>
          <p:cNvSpPr/>
          <p:nvPr/>
        </p:nvSpPr>
        <p:spPr>
          <a:xfrm>
            <a:off x="0" y="-324873"/>
            <a:ext cx="4372860" cy="7508753"/>
          </a:xfrm>
          <a:custGeom>
            <a:avLst/>
            <a:gdLst/>
            <a:ahLst/>
            <a:cxnLst/>
            <a:rect l="l" t="t" r="r" b="b"/>
            <a:pathLst>
              <a:path w="4372860" h="7508753" extrusionOk="0">
                <a:moveTo>
                  <a:pt x="2661351" y="1435"/>
                </a:moveTo>
                <a:cubicBezTo>
                  <a:pt x="3355974" y="-17624"/>
                  <a:pt x="4057718" y="149141"/>
                  <a:pt x="4282136" y="739952"/>
                </a:cubicBezTo>
                <a:cubicBezTo>
                  <a:pt x="4506550" y="1335535"/>
                  <a:pt x="4253639" y="2350402"/>
                  <a:pt x="4175271" y="3127041"/>
                </a:cubicBezTo>
                <a:cubicBezTo>
                  <a:pt x="4100464" y="3898913"/>
                  <a:pt x="4207329" y="4432554"/>
                  <a:pt x="4164583" y="5152012"/>
                </a:cubicBezTo>
                <a:cubicBezTo>
                  <a:pt x="4118277" y="5871476"/>
                  <a:pt x="3929480" y="6771996"/>
                  <a:pt x="3477088" y="7200814"/>
                </a:cubicBezTo>
                <a:cubicBezTo>
                  <a:pt x="3081241" y="7576030"/>
                  <a:pt x="2489032" y="7586452"/>
                  <a:pt x="1951028" y="7350182"/>
                </a:cubicBezTo>
                <a:lnTo>
                  <a:pt x="1790700" y="7268067"/>
                </a:lnTo>
                <a:lnTo>
                  <a:pt x="1790700" y="7360673"/>
                </a:lnTo>
                <a:lnTo>
                  <a:pt x="0" y="7360673"/>
                </a:lnTo>
                <a:lnTo>
                  <a:pt x="0" y="185173"/>
                </a:lnTo>
                <a:lnTo>
                  <a:pt x="1659303" y="185173"/>
                </a:lnTo>
                <a:lnTo>
                  <a:pt x="1661275" y="184277"/>
                </a:lnTo>
                <a:cubicBezTo>
                  <a:pt x="1972964" y="63374"/>
                  <a:pt x="2315821" y="8581"/>
                  <a:pt x="2661351" y="1435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5"/>
          <p:cNvSpPr txBox="1"/>
          <p:nvPr/>
        </p:nvSpPr>
        <p:spPr>
          <a:xfrm>
            <a:off x="325309" y="3145109"/>
            <a:ext cx="348845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Funcionalidad</a:t>
            </a:r>
            <a:endParaRPr/>
          </a:p>
        </p:txBody>
      </p:sp>
      <p:sp>
        <p:nvSpPr>
          <p:cNvPr id="153" name="Google Shape;153;p5"/>
          <p:cNvSpPr txBox="1"/>
          <p:nvPr/>
        </p:nvSpPr>
        <p:spPr>
          <a:xfrm>
            <a:off x="6761446" y="678538"/>
            <a:ext cx="3288181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rgbClr val="3A3838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Amplia selección de productos</a:t>
            </a:r>
            <a:endParaRPr/>
          </a:p>
        </p:txBody>
      </p:sp>
      <p:sp>
        <p:nvSpPr>
          <p:cNvPr id="154" name="Google Shape;154;p5"/>
          <p:cNvSpPr txBox="1"/>
          <p:nvPr/>
        </p:nvSpPr>
        <p:spPr>
          <a:xfrm>
            <a:off x="6761444" y="1302566"/>
            <a:ext cx="2348787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rgbClr val="3A3838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Búsqueda avanzada</a:t>
            </a:r>
            <a:endParaRPr/>
          </a:p>
        </p:txBody>
      </p:sp>
      <p:sp>
        <p:nvSpPr>
          <p:cNvPr id="155" name="Google Shape;155;p5"/>
          <p:cNvSpPr txBox="1"/>
          <p:nvPr/>
        </p:nvSpPr>
        <p:spPr>
          <a:xfrm>
            <a:off x="6761446" y="1926595"/>
            <a:ext cx="3368206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rgbClr val="3A3838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Detalles de productos y reseñas</a:t>
            </a:r>
            <a:endParaRPr/>
          </a:p>
        </p:txBody>
      </p:sp>
      <p:sp>
        <p:nvSpPr>
          <p:cNvPr id="156" name="Google Shape;156;p5"/>
          <p:cNvSpPr txBox="1"/>
          <p:nvPr/>
        </p:nvSpPr>
        <p:spPr>
          <a:xfrm>
            <a:off x="6761445" y="2574901"/>
            <a:ext cx="2348787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rgbClr val="3A3838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Opciones de entrega</a:t>
            </a:r>
            <a:endParaRPr/>
          </a:p>
        </p:txBody>
      </p:sp>
      <p:sp>
        <p:nvSpPr>
          <p:cNvPr id="157" name="Google Shape;157;p5"/>
          <p:cNvSpPr txBox="1"/>
          <p:nvPr/>
        </p:nvSpPr>
        <p:spPr>
          <a:xfrm>
            <a:off x="6761445" y="3222316"/>
            <a:ext cx="3760091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Carrito de compras y lista de deseos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8" name="Google Shape;158;p5"/>
          <p:cNvSpPr txBox="1"/>
          <p:nvPr/>
        </p:nvSpPr>
        <p:spPr>
          <a:xfrm>
            <a:off x="6761446" y="3852996"/>
            <a:ext cx="4781370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Recomendaciones personalizadas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9" name="Google Shape;159;p5"/>
          <p:cNvSpPr txBox="1"/>
          <p:nvPr/>
        </p:nvSpPr>
        <p:spPr>
          <a:xfrm>
            <a:off x="6761446" y="4488261"/>
            <a:ext cx="3702318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Programa de lealtad y descuentos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0" name="Google Shape;160;p5"/>
          <p:cNvSpPr txBox="1"/>
          <p:nvPr/>
        </p:nvSpPr>
        <p:spPr>
          <a:xfrm>
            <a:off x="6761446" y="5123527"/>
            <a:ext cx="3288181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Servicio al cliente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" name="Google Shape;161;p5"/>
          <p:cNvSpPr/>
          <p:nvPr/>
        </p:nvSpPr>
        <p:spPr>
          <a:xfrm rot="-9217753">
            <a:off x="11217169" y="4896190"/>
            <a:ext cx="1251936" cy="2210578"/>
          </a:xfrm>
          <a:custGeom>
            <a:avLst/>
            <a:gdLst/>
            <a:ahLst/>
            <a:cxnLst/>
            <a:rect l="l" t="t" r="r" b="b"/>
            <a:pathLst>
              <a:path w="1137091" h="1501074" extrusionOk="0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5"/>
          <p:cNvSpPr/>
          <p:nvPr/>
        </p:nvSpPr>
        <p:spPr>
          <a:xfrm rot="3308474" flipH="1">
            <a:off x="11102532" y="5638359"/>
            <a:ext cx="1251936" cy="2210578"/>
          </a:xfrm>
          <a:custGeom>
            <a:avLst/>
            <a:gdLst/>
            <a:ahLst/>
            <a:cxnLst/>
            <a:rect l="l" t="t" r="r" b="b"/>
            <a:pathLst>
              <a:path w="1137091" h="1501074" extrusionOk="0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5"/>
          <p:cNvSpPr txBox="1"/>
          <p:nvPr/>
        </p:nvSpPr>
        <p:spPr>
          <a:xfrm>
            <a:off x="5008057" y="678538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01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4" name="Google Shape;164;p5"/>
          <p:cNvSpPr txBox="1"/>
          <p:nvPr/>
        </p:nvSpPr>
        <p:spPr>
          <a:xfrm>
            <a:off x="5008057" y="1303376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02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5" name="Google Shape;165;p5"/>
          <p:cNvSpPr txBox="1"/>
          <p:nvPr/>
        </p:nvSpPr>
        <p:spPr>
          <a:xfrm>
            <a:off x="5008057" y="1926595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03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6" name="Google Shape;166;p5"/>
          <p:cNvSpPr txBox="1"/>
          <p:nvPr/>
        </p:nvSpPr>
        <p:spPr>
          <a:xfrm>
            <a:off x="5008057" y="2579998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04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7" name="Google Shape;167;p5"/>
          <p:cNvSpPr txBox="1"/>
          <p:nvPr/>
        </p:nvSpPr>
        <p:spPr>
          <a:xfrm>
            <a:off x="5008057" y="3222316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05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" name="Google Shape;168;p5"/>
          <p:cNvSpPr txBox="1"/>
          <p:nvPr/>
        </p:nvSpPr>
        <p:spPr>
          <a:xfrm>
            <a:off x="5008057" y="3852995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06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9" name="Google Shape;169;p5"/>
          <p:cNvSpPr txBox="1"/>
          <p:nvPr/>
        </p:nvSpPr>
        <p:spPr>
          <a:xfrm>
            <a:off x="5008057" y="4488261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07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0" name="Google Shape;170;p5"/>
          <p:cNvSpPr txBox="1"/>
          <p:nvPr/>
        </p:nvSpPr>
        <p:spPr>
          <a:xfrm>
            <a:off x="5008057" y="5123527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08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"/>
          <p:cNvSpPr txBox="1"/>
          <p:nvPr/>
        </p:nvSpPr>
        <p:spPr>
          <a:xfrm>
            <a:off x="612518" y="1407272"/>
            <a:ext cx="7665208" cy="1187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889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>
              <a:solidFill>
                <a:srgbClr val="3A383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400"/>
              <a:buFont typeface="Arial"/>
              <a:buChar char="•"/>
            </a:pPr>
            <a:r>
              <a:rPr lang="en-IN" sz="1400">
                <a:solidFill>
                  <a:srgbClr val="3A3838"/>
                </a:solidFill>
                <a:latin typeface="Roboto"/>
                <a:ea typeface="Roboto"/>
                <a:cs typeface="Roboto"/>
                <a:sym typeface="Roboto"/>
              </a:rPr>
              <a:t>Amazon tiene más de 300 millones de cuentas de clientes activas en todo el mundo y más del 50% de todos los pedidos de productos los venden nuestros colaboradores comerciales a terceros</a:t>
            </a:r>
            <a:endParaRPr/>
          </a:p>
        </p:txBody>
      </p:sp>
      <p:sp>
        <p:nvSpPr>
          <p:cNvPr id="176" name="Google Shape;176;p6"/>
          <p:cNvSpPr/>
          <p:nvPr/>
        </p:nvSpPr>
        <p:spPr>
          <a:xfrm rot="3043006">
            <a:off x="7749003" y="-1089505"/>
            <a:ext cx="5451701" cy="7886541"/>
          </a:xfrm>
          <a:custGeom>
            <a:avLst/>
            <a:gdLst/>
            <a:ahLst/>
            <a:cxnLst/>
            <a:rect l="l" t="t" r="r" b="b"/>
            <a:pathLst>
              <a:path w="3991493" h="4835022" extrusionOk="0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6"/>
          <p:cNvSpPr/>
          <p:nvPr/>
        </p:nvSpPr>
        <p:spPr>
          <a:xfrm>
            <a:off x="9022212" y="6612573"/>
            <a:ext cx="3664190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6"/>
          <p:cNvSpPr/>
          <p:nvPr/>
        </p:nvSpPr>
        <p:spPr>
          <a:xfrm>
            <a:off x="9250566" y="6301516"/>
            <a:ext cx="3435836" cy="494271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6"/>
          <p:cNvSpPr/>
          <p:nvPr/>
        </p:nvSpPr>
        <p:spPr>
          <a:xfrm>
            <a:off x="10176668" y="4579878"/>
            <a:ext cx="2421088" cy="1877168"/>
          </a:xfrm>
          <a:prstGeom prst="rect">
            <a:avLst/>
          </a:pr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0" name="Google Shape;18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2790" y="-322845"/>
            <a:ext cx="2302880" cy="766616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6"/>
          <p:cNvSpPr txBox="1"/>
          <p:nvPr/>
        </p:nvSpPr>
        <p:spPr>
          <a:xfrm>
            <a:off x="584593" y="275962"/>
            <a:ext cx="400141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Características</a:t>
            </a:r>
            <a:endParaRPr sz="3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182" name="Google Shape;182;p6"/>
          <p:cNvGrpSpPr/>
          <p:nvPr/>
        </p:nvGrpSpPr>
        <p:grpSpPr>
          <a:xfrm>
            <a:off x="1975358" y="3109627"/>
            <a:ext cx="4635083" cy="2793966"/>
            <a:chOff x="1400175" y="1699837"/>
            <a:chExt cx="9391650" cy="4650840"/>
          </a:xfrm>
        </p:grpSpPr>
        <p:sp>
          <p:nvSpPr>
            <p:cNvPr id="183" name="Google Shape;183;p6"/>
            <p:cNvSpPr/>
            <p:nvPr/>
          </p:nvSpPr>
          <p:spPr>
            <a:xfrm>
              <a:off x="7431761" y="3080584"/>
              <a:ext cx="396597" cy="319482"/>
            </a:xfrm>
            <a:custGeom>
              <a:avLst/>
              <a:gdLst/>
              <a:ahLst/>
              <a:cxnLst/>
              <a:rect l="l" t="t" r="r" b="b"/>
              <a:pathLst>
                <a:path w="216" h="174" extrusionOk="0">
                  <a:moveTo>
                    <a:pt x="212" y="20"/>
                  </a:moveTo>
                  <a:lnTo>
                    <a:pt x="216" y="26"/>
                  </a:lnTo>
                  <a:lnTo>
                    <a:pt x="207" y="28"/>
                  </a:lnTo>
                  <a:lnTo>
                    <a:pt x="201" y="31"/>
                  </a:lnTo>
                  <a:lnTo>
                    <a:pt x="183" y="33"/>
                  </a:lnTo>
                  <a:lnTo>
                    <a:pt x="168" y="38"/>
                  </a:lnTo>
                  <a:lnTo>
                    <a:pt x="160" y="46"/>
                  </a:lnTo>
                  <a:lnTo>
                    <a:pt x="166" y="54"/>
                  </a:lnTo>
                  <a:lnTo>
                    <a:pt x="170" y="63"/>
                  </a:lnTo>
                  <a:lnTo>
                    <a:pt x="165" y="71"/>
                  </a:lnTo>
                  <a:lnTo>
                    <a:pt x="167" y="79"/>
                  </a:lnTo>
                  <a:lnTo>
                    <a:pt x="164" y="85"/>
                  </a:lnTo>
                  <a:lnTo>
                    <a:pt x="148" y="85"/>
                  </a:lnTo>
                  <a:lnTo>
                    <a:pt x="158" y="97"/>
                  </a:lnTo>
                  <a:lnTo>
                    <a:pt x="148" y="102"/>
                  </a:lnTo>
                  <a:lnTo>
                    <a:pt x="145" y="113"/>
                  </a:lnTo>
                  <a:lnTo>
                    <a:pt x="148" y="125"/>
                  </a:lnTo>
                  <a:lnTo>
                    <a:pt x="142" y="130"/>
                  </a:lnTo>
                  <a:lnTo>
                    <a:pt x="136" y="129"/>
                  </a:lnTo>
                  <a:lnTo>
                    <a:pt x="125" y="131"/>
                  </a:lnTo>
                  <a:lnTo>
                    <a:pt x="124" y="136"/>
                  </a:lnTo>
                  <a:lnTo>
                    <a:pt x="111" y="136"/>
                  </a:lnTo>
                  <a:lnTo>
                    <a:pt x="105" y="147"/>
                  </a:lnTo>
                  <a:lnTo>
                    <a:pt x="107" y="164"/>
                  </a:lnTo>
                  <a:lnTo>
                    <a:pt x="88" y="171"/>
                  </a:lnTo>
                  <a:lnTo>
                    <a:pt x="76" y="170"/>
                  </a:lnTo>
                  <a:lnTo>
                    <a:pt x="73" y="174"/>
                  </a:lnTo>
                  <a:lnTo>
                    <a:pt x="63" y="171"/>
                  </a:lnTo>
                  <a:lnTo>
                    <a:pt x="48" y="174"/>
                  </a:lnTo>
                  <a:lnTo>
                    <a:pt x="19" y="164"/>
                  </a:lnTo>
                  <a:lnTo>
                    <a:pt x="31" y="147"/>
                  </a:lnTo>
                  <a:lnTo>
                    <a:pt x="28" y="136"/>
                  </a:lnTo>
                  <a:lnTo>
                    <a:pt x="15" y="132"/>
                  </a:lnTo>
                  <a:lnTo>
                    <a:pt x="11" y="120"/>
                  </a:lnTo>
                  <a:lnTo>
                    <a:pt x="3" y="104"/>
                  </a:lnTo>
                  <a:lnTo>
                    <a:pt x="8" y="94"/>
                  </a:lnTo>
                  <a:lnTo>
                    <a:pt x="0" y="91"/>
                  </a:lnTo>
                  <a:lnTo>
                    <a:pt x="2" y="78"/>
                  </a:lnTo>
                  <a:lnTo>
                    <a:pt x="4" y="54"/>
                  </a:lnTo>
                  <a:lnTo>
                    <a:pt x="21" y="61"/>
                  </a:lnTo>
                  <a:lnTo>
                    <a:pt x="33" y="59"/>
                  </a:lnTo>
                  <a:lnTo>
                    <a:pt x="34" y="50"/>
                  </a:lnTo>
                  <a:lnTo>
                    <a:pt x="46" y="47"/>
                  </a:lnTo>
                  <a:lnTo>
                    <a:pt x="54" y="41"/>
                  </a:lnTo>
                  <a:lnTo>
                    <a:pt x="53" y="26"/>
                  </a:lnTo>
                  <a:lnTo>
                    <a:pt x="65" y="22"/>
                  </a:lnTo>
                  <a:lnTo>
                    <a:pt x="66" y="16"/>
                  </a:lnTo>
                  <a:lnTo>
                    <a:pt x="75" y="21"/>
                  </a:lnTo>
                  <a:lnTo>
                    <a:pt x="79" y="21"/>
                  </a:lnTo>
                  <a:lnTo>
                    <a:pt x="88" y="21"/>
                  </a:lnTo>
                  <a:lnTo>
                    <a:pt x="101" y="26"/>
                  </a:lnTo>
                  <a:lnTo>
                    <a:pt x="107" y="27"/>
                  </a:lnTo>
                  <a:lnTo>
                    <a:pt x="116" y="21"/>
                  </a:lnTo>
                  <a:lnTo>
                    <a:pt x="123" y="25"/>
                  </a:lnTo>
                  <a:lnTo>
                    <a:pt x="125" y="17"/>
                  </a:lnTo>
                  <a:lnTo>
                    <a:pt x="135" y="17"/>
                  </a:lnTo>
                  <a:lnTo>
                    <a:pt x="136" y="14"/>
                  </a:lnTo>
                  <a:lnTo>
                    <a:pt x="136" y="7"/>
                  </a:lnTo>
                  <a:lnTo>
                    <a:pt x="141" y="0"/>
                  </a:lnTo>
                  <a:lnTo>
                    <a:pt x="151" y="4"/>
                  </a:lnTo>
                  <a:lnTo>
                    <a:pt x="150" y="10"/>
                  </a:lnTo>
                  <a:lnTo>
                    <a:pt x="156" y="11"/>
                  </a:lnTo>
                  <a:lnTo>
                    <a:pt x="159" y="27"/>
                  </a:lnTo>
                  <a:lnTo>
                    <a:pt x="166" y="33"/>
                  </a:lnTo>
                  <a:lnTo>
                    <a:pt x="170" y="29"/>
                  </a:lnTo>
                  <a:lnTo>
                    <a:pt x="177" y="27"/>
                  </a:lnTo>
                  <a:lnTo>
                    <a:pt x="185" y="19"/>
                  </a:lnTo>
                  <a:lnTo>
                    <a:pt x="196" y="20"/>
                  </a:lnTo>
                  <a:lnTo>
                    <a:pt x="212" y="20"/>
                  </a:lnTo>
                  <a:lnTo>
                    <a:pt x="212" y="2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6017965" y="4630252"/>
              <a:ext cx="383745" cy="420467"/>
            </a:xfrm>
            <a:custGeom>
              <a:avLst/>
              <a:gdLst/>
              <a:ahLst/>
              <a:cxnLst/>
              <a:rect l="l" t="t" r="r" b="b"/>
              <a:pathLst>
                <a:path w="209" h="229" extrusionOk="0">
                  <a:moveTo>
                    <a:pt x="207" y="96"/>
                  </a:moveTo>
                  <a:lnTo>
                    <a:pt x="208" y="102"/>
                  </a:lnTo>
                  <a:lnTo>
                    <a:pt x="206" y="111"/>
                  </a:lnTo>
                  <a:lnTo>
                    <a:pt x="209" y="120"/>
                  </a:lnTo>
                  <a:lnTo>
                    <a:pt x="206" y="127"/>
                  </a:lnTo>
                  <a:lnTo>
                    <a:pt x="208" y="134"/>
                  </a:lnTo>
                  <a:lnTo>
                    <a:pt x="173" y="133"/>
                  </a:lnTo>
                  <a:lnTo>
                    <a:pt x="171" y="194"/>
                  </a:lnTo>
                  <a:lnTo>
                    <a:pt x="181" y="209"/>
                  </a:lnTo>
                  <a:lnTo>
                    <a:pt x="192" y="221"/>
                  </a:lnTo>
                  <a:lnTo>
                    <a:pt x="161" y="229"/>
                  </a:lnTo>
                  <a:lnTo>
                    <a:pt x="121" y="226"/>
                  </a:lnTo>
                  <a:lnTo>
                    <a:pt x="110" y="217"/>
                  </a:lnTo>
                  <a:lnTo>
                    <a:pt x="42" y="218"/>
                  </a:lnTo>
                  <a:lnTo>
                    <a:pt x="40" y="220"/>
                  </a:lnTo>
                  <a:lnTo>
                    <a:pt x="31" y="211"/>
                  </a:lnTo>
                  <a:lnTo>
                    <a:pt x="19" y="210"/>
                  </a:lnTo>
                  <a:lnTo>
                    <a:pt x="10" y="214"/>
                  </a:lnTo>
                  <a:lnTo>
                    <a:pt x="2" y="217"/>
                  </a:lnTo>
                  <a:lnTo>
                    <a:pt x="0" y="206"/>
                  </a:lnTo>
                  <a:lnTo>
                    <a:pt x="3" y="188"/>
                  </a:lnTo>
                  <a:lnTo>
                    <a:pt x="9" y="171"/>
                  </a:lnTo>
                  <a:lnTo>
                    <a:pt x="10" y="163"/>
                  </a:lnTo>
                  <a:lnTo>
                    <a:pt x="15" y="146"/>
                  </a:lnTo>
                  <a:lnTo>
                    <a:pt x="19" y="138"/>
                  </a:lnTo>
                  <a:lnTo>
                    <a:pt x="29" y="126"/>
                  </a:lnTo>
                  <a:lnTo>
                    <a:pt x="35" y="117"/>
                  </a:lnTo>
                  <a:lnTo>
                    <a:pt x="37" y="103"/>
                  </a:lnTo>
                  <a:lnTo>
                    <a:pt x="36" y="92"/>
                  </a:lnTo>
                  <a:lnTo>
                    <a:pt x="31" y="86"/>
                  </a:lnTo>
                  <a:lnTo>
                    <a:pt x="27" y="74"/>
                  </a:lnTo>
                  <a:lnTo>
                    <a:pt x="22" y="63"/>
                  </a:lnTo>
                  <a:lnTo>
                    <a:pt x="24" y="58"/>
                  </a:lnTo>
                  <a:lnTo>
                    <a:pt x="28" y="51"/>
                  </a:lnTo>
                  <a:lnTo>
                    <a:pt x="24" y="32"/>
                  </a:lnTo>
                  <a:lnTo>
                    <a:pt x="20" y="20"/>
                  </a:lnTo>
                  <a:lnTo>
                    <a:pt x="12" y="8"/>
                  </a:lnTo>
                  <a:lnTo>
                    <a:pt x="14" y="4"/>
                  </a:lnTo>
                  <a:lnTo>
                    <a:pt x="21" y="1"/>
                  </a:lnTo>
                  <a:lnTo>
                    <a:pt x="25" y="2"/>
                  </a:lnTo>
                  <a:lnTo>
                    <a:pt x="31" y="0"/>
                  </a:lnTo>
                  <a:lnTo>
                    <a:pt x="81" y="0"/>
                  </a:lnTo>
                  <a:lnTo>
                    <a:pt x="85" y="14"/>
                  </a:lnTo>
                  <a:lnTo>
                    <a:pt x="90" y="26"/>
                  </a:lnTo>
                  <a:lnTo>
                    <a:pt x="94" y="31"/>
                  </a:lnTo>
                  <a:lnTo>
                    <a:pt x="99" y="41"/>
                  </a:lnTo>
                  <a:lnTo>
                    <a:pt x="111" y="40"/>
                  </a:lnTo>
                  <a:lnTo>
                    <a:pt x="116" y="37"/>
                  </a:lnTo>
                  <a:lnTo>
                    <a:pt x="125" y="40"/>
                  </a:lnTo>
                  <a:lnTo>
                    <a:pt x="128" y="35"/>
                  </a:lnTo>
                  <a:lnTo>
                    <a:pt x="133" y="24"/>
                  </a:lnTo>
                  <a:lnTo>
                    <a:pt x="143" y="23"/>
                  </a:lnTo>
                  <a:lnTo>
                    <a:pt x="144" y="20"/>
                  </a:lnTo>
                  <a:lnTo>
                    <a:pt x="153" y="20"/>
                  </a:lnTo>
                  <a:lnTo>
                    <a:pt x="151" y="27"/>
                  </a:lnTo>
                  <a:lnTo>
                    <a:pt x="171" y="26"/>
                  </a:lnTo>
                  <a:lnTo>
                    <a:pt x="171" y="39"/>
                  </a:lnTo>
                  <a:lnTo>
                    <a:pt x="175" y="46"/>
                  </a:lnTo>
                  <a:lnTo>
                    <a:pt x="172" y="57"/>
                  </a:lnTo>
                  <a:lnTo>
                    <a:pt x="173" y="69"/>
                  </a:lnTo>
                  <a:lnTo>
                    <a:pt x="179" y="77"/>
                  </a:lnTo>
                  <a:lnTo>
                    <a:pt x="177" y="99"/>
                  </a:lnTo>
                  <a:lnTo>
                    <a:pt x="182" y="97"/>
                  </a:lnTo>
                  <a:lnTo>
                    <a:pt x="188" y="97"/>
                  </a:lnTo>
                  <a:lnTo>
                    <a:pt x="199" y="94"/>
                  </a:lnTo>
                  <a:lnTo>
                    <a:pt x="207" y="9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6030817" y="4578842"/>
              <a:ext cx="33050" cy="47739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4" y="26"/>
                  </a:moveTo>
                  <a:lnTo>
                    <a:pt x="0" y="12"/>
                  </a:lnTo>
                  <a:lnTo>
                    <a:pt x="7" y="4"/>
                  </a:lnTo>
                  <a:lnTo>
                    <a:pt x="12" y="0"/>
                  </a:lnTo>
                  <a:lnTo>
                    <a:pt x="18" y="7"/>
                  </a:lnTo>
                  <a:lnTo>
                    <a:pt x="12" y="11"/>
                  </a:lnTo>
                  <a:lnTo>
                    <a:pt x="10" y="16"/>
                  </a:lnTo>
                  <a:lnTo>
                    <a:pt x="9" y="24"/>
                  </a:lnTo>
                  <a:lnTo>
                    <a:pt x="4" y="2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6205248" y="2935532"/>
              <a:ext cx="53246" cy="106494"/>
            </a:xfrm>
            <a:custGeom>
              <a:avLst/>
              <a:gdLst/>
              <a:ahLst/>
              <a:cxnLst/>
              <a:rect l="l" t="t" r="r" b="b"/>
              <a:pathLst>
                <a:path w="29" h="58" extrusionOk="0">
                  <a:moveTo>
                    <a:pt x="6" y="0"/>
                  </a:moveTo>
                  <a:lnTo>
                    <a:pt x="8" y="3"/>
                  </a:lnTo>
                  <a:lnTo>
                    <a:pt x="12" y="1"/>
                  </a:lnTo>
                  <a:lnTo>
                    <a:pt x="15" y="6"/>
                  </a:lnTo>
                  <a:lnTo>
                    <a:pt x="19" y="9"/>
                  </a:lnTo>
                  <a:lnTo>
                    <a:pt x="21" y="15"/>
                  </a:lnTo>
                  <a:lnTo>
                    <a:pt x="20" y="22"/>
                  </a:lnTo>
                  <a:lnTo>
                    <a:pt x="23" y="30"/>
                  </a:lnTo>
                  <a:lnTo>
                    <a:pt x="29" y="35"/>
                  </a:lnTo>
                  <a:lnTo>
                    <a:pt x="29" y="40"/>
                  </a:lnTo>
                  <a:lnTo>
                    <a:pt x="24" y="42"/>
                  </a:lnTo>
                  <a:lnTo>
                    <a:pt x="24" y="49"/>
                  </a:lnTo>
                  <a:lnTo>
                    <a:pt x="17" y="58"/>
                  </a:lnTo>
                  <a:lnTo>
                    <a:pt x="15" y="56"/>
                  </a:lnTo>
                  <a:lnTo>
                    <a:pt x="14" y="52"/>
                  </a:lnTo>
                  <a:lnTo>
                    <a:pt x="5" y="46"/>
                  </a:lnTo>
                  <a:lnTo>
                    <a:pt x="3" y="37"/>
                  </a:lnTo>
                  <a:lnTo>
                    <a:pt x="3" y="23"/>
                  </a:lnTo>
                  <a:lnTo>
                    <a:pt x="5" y="18"/>
                  </a:lnTo>
                  <a:lnTo>
                    <a:pt x="2" y="15"/>
                  </a:lnTo>
                  <a:lnTo>
                    <a:pt x="0" y="9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7215103" y="3513904"/>
              <a:ext cx="141379" cy="124855"/>
            </a:xfrm>
            <a:custGeom>
              <a:avLst/>
              <a:gdLst/>
              <a:ahLst/>
              <a:cxnLst/>
              <a:rect l="l" t="t" r="r" b="b"/>
              <a:pathLst>
                <a:path w="77" h="68" extrusionOk="0">
                  <a:moveTo>
                    <a:pt x="73" y="7"/>
                  </a:moveTo>
                  <a:lnTo>
                    <a:pt x="77" y="22"/>
                  </a:lnTo>
                  <a:lnTo>
                    <a:pt x="69" y="22"/>
                  </a:lnTo>
                  <a:lnTo>
                    <a:pt x="69" y="34"/>
                  </a:lnTo>
                  <a:lnTo>
                    <a:pt x="72" y="37"/>
                  </a:lnTo>
                  <a:lnTo>
                    <a:pt x="65" y="41"/>
                  </a:lnTo>
                  <a:lnTo>
                    <a:pt x="65" y="48"/>
                  </a:lnTo>
                  <a:lnTo>
                    <a:pt x="61" y="57"/>
                  </a:lnTo>
                  <a:lnTo>
                    <a:pt x="61" y="64"/>
                  </a:lnTo>
                  <a:lnTo>
                    <a:pt x="58" y="68"/>
                  </a:lnTo>
                  <a:lnTo>
                    <a:pt x="9" y="59"/>
                  </a:lnTo>
                  <a:lnTo>
                    <a:pt x="0" y="39"/>
                  </a:lnTo>
                  <a:lnTo>
                    <a:pt x="0" y="35"/>
                  </a:lnTo>
                  <a:lnTo>
                    <a:pt x="2" y="34"/>
                  </a:lnTo>
                  <a:lnTo>
                    <a:pt x="3" y="39"/>
                  </a:lnTo>
                  <a:lnTo>
                    <a:pt x="16" y="36"/>
                  </a:lnTo>
                  <a:lnTo>
                    <a:pt x="29" y="37"/>
                  </a:lnTo>
                  <a:lnTo>
                    <a:pt x="40" y="37"/>
                  </a:lnTo>
                  <a:lnTo>
                    <a:pt x="49" y="24"/>
                  </a:lnTo>
                  <a:lnTo>
                    <a:pt x="60" y="12"/>
                  </a:lnTo>
                  <a:lnTo>
                    <a:pt x="69" y="0"/>
                  </a:lnTo>
                  <a:lnTo>
                    <a:pt x="73" y="7"/>
                  </a:lnTo>
                  <a:lnTo>
                    <a:pt x="73" y="7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3862385" y="6253364"/>
              <a:ext cx="123018" cy="86296"/>
            </a:xfrm>
            <a:custGeom>
              <a:avLst/>
              <a:gdLst/>
              <a:ahLst/>
              <a:cxnLst/>
              <a:rect l="l" t="t" r="r" b="b"/>
              <a:pathLst>
                <a:path w="67" h="47" extrusionOk="0">
                  <a:moveTo>
                    <a:pt x="42" y="41"/>
                  </a:moveTo>
                  <a:lnTo>
                    <a:pt x="33" y="40"/>
                  </a:lnTo>
                  <a:lnTo>
                    <a:pt x="18" y="4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22" y="21"/>
                  </a:lnTo>
                  <a:lnTo>
                    <a:pt x="45" y="33"/>
                  </a:lnTo>
                  <a:lnTo>
                    <a:pt x="67" y="37"/>
                  </a:lnTo>
                  <a:lnTo>
                    <a:pt x="64" y="46"/>
                  </a:lnTo>
                  <a:lnTo>
                    <a:pt x="52" y="47"/>
                  </a:lnTo>
                  <a:lnTo>
                    <a:pt x="42" y="41"/>
                  </a:lnTo>
                  <a:close/>
                </a:path>
              </a:pathLst>
            </a:custGeom>
            <a:solidFill>
              <a:srgbClr val="171616"/>
            </a:solidFill>
            <a:ln w="9525" cap="rnd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3585133" y="5186590"/>
              <a:ext cx="477386" cy="1055756"/>
            </a:xfrm>
            <a:custGeom>
              <a:avLst/>
              <a:gdLst/>
              <a:ahLst/>
              <a:cxnLst/>
              <a:rect l="l" t="t" r="r" b="b"/>
              <a:pathLst>
                <a:path w="260" h="575" extrusionOk="0">
                  <a:moveTo>
                    <a:pt x="102" y="8"/>
                  </a:moveTo>
                  <a:lnTo>
                    <a:pt x="136" y="39"/>
                  </a:lnTo>
                  <a:lnTo>
                    <a:pt x="150" y="42"/>
                  </a:lnTo>
                  <a:lnTo>
                    <a:pt x="171" y="57"/>
                  </a:lnTo>
                  <a:lnTo>
                    <a:pt x="189" y="64"/>
                  </a:lnTo>
                  <a:lnTo>
                    <a:pt x="192" y="72"/>
                  </a:lnTo>
                  <a:lnTo>
                    <a:pt x="179" y="101"/>
                  </a:lnTo>
                  <a:lnTo>
                    <a:pt x="197" y="106"/>
                  </a:lnTo>
                  <a:lnTo>
                    <a:pt x="215" y="109"/>
                  </a:lnTo>
                  <a:lnTo>
                    <a:pt x="228" y="106"/>
                  </a:lnTo>
                  <a:lnTo>
                    <a:pt x="241" y="91"/>
                  </a:lnTo>
                  <a:lnTo>
                    <a:pt x="241" y="74"/>
                  </a:lnTo>
                  <a:lnTo>
                    <a:pt x="249" y="71"/>
                  </a:lnTo>
                  <a:lnTo>
                    <a:pt x="258" y="82"/>
                  </a:lnTo>
                  <a:lnTo>
                    <a:pt x="260" y="97"/>
                  </a:lnTo>
                  <a:lnTo>
                    <a:pt x="247" y="108"/>
                  </a:lnTo>
                  <a:lnTo>
                    <a:pt x="238" y="115"/>
                  </a:lnTo>
                  <a:lnTo>
                    <a:pt x="222" y="134"/>
                  </a:lnTo>
                  <a:lnTo>
                    <a:pt x="204" y="160"/>
                  </a:lnTo>
                  <a:lnTo>
                    <a:pt x="203" y="175"/>
                  </a:lnTo>
                  <a:lnTo>
                    <a:pt x="201" y="194"/>
                  </a:lnTo>
                  <a:lnTo>
                    <a:pt x="205" y="214"/>
                  </a:lnTo>
                  <a:lnTo>
                    <a:pt x="202" y="218"/>
                  </a:lnTo>
                  <a:lnTo>
                    <a:pt x="204" y="230"/>
                  </a:lnTo>
                  <a:lnTo>
                    <a:pt x="204" y="240"/>
                  </a:lnTo>
                  <a:lnTo>
                    <a:pt x="227" y="257"/>
                  </a:lnTo>
                  <a:lnTo>
                    <a:pt x="228" y="269"/>
                  </a:lnTo>
                  <a:lnTo>
                    <a:pt x="240" y="277"/>
                  </a:lnTo>
                  <a:lnTo>
                    <a:pt x="241" y="287"/>
                  </a:lnTo>
                  <a:lnTo>
                    <a:pt x="231" y="311"/>
                  </a:lnTo>
                  <a:lnTo>
                    <a:pt x="210" y="322"/>
                  </a:lnTo>
                  <a:lnTo>
                    <a:pt x="180" y="325"/>
                  </a:lnTo>
                  <a:lnTo>
                    <a:pt x="162" y="323"/>
                  </a:lnTo>
                  <a:lnTo>
                    <a:pt x="168" y="335"/>
                  </a:lnTo>
                  <a:lnTo>
                    <a:pt x="169" y="348"/>
                  </a:lnTo>
                  <a:lnTo>
                    <a:pt x="174" y="358"/>
                  </a:lnTo>
                  <a:lnTo>
                    <a:pt x="167" y="365"/>
                  </a:lnTo>
                  <a:lnTo>
                    <a:pt x="151" y="368"/>
                  </a:lnTo>
                  <a:lnTo>
                    <a:pt x="135" y="360"/>
                  </a:lnTo>
                  <a:lnTo>
                    <a:pt x="130" y="365"/>
                  </a:lnTo>
                  <a:lnTo>
                    <a:pt x="138" y="384"/>
                  </a:lnTo>
                  <a:lnTo>
                    <a:pt x="150" y="390"/>
                  </a:lnTo>
                  <a:lnTo>
                    <a:pt x="156" y="384"/>
                  </a:lnTo>
                  <a:lnTo>
                    <a:pt x="164" y="394"/>
                  </a:lnTo>
                  <a:lnTo>
                    <a:pt x="151" y="399"/>
                  </a:lnTo>
                  <a:lnTo>
                    <a:pt x="143" y="411"/>
                  </a:lnTo>
                  <a:lnTo>
                    <a:pt x="147" y="430"/>
                  </a:lnTo>
                  <a:lnTo>
                    <a:pt x="146" y="440"/>
                  </a:lnTo>
                  <a:lnTo>
                    <a:pt x="132" y="440"/>
                  </a:lnTo>
                  <a:lnTo>
                    <a:pt x="123" y="450"/>
                  </a:lnTo>
                  <a:lnTo>
                    <a:pt x="123" y="464"/>
                  </a:lnTo>
                  <a:lnTo>
                    <a:pt x="142" y="477"/>
                  </a:lnTo>
                  <a:lnTo>
                    <a:pt x="158" y="481"/>
                  </a:lnTo>
                  <a:lnTo>
                    <a:pt x="158" y="498"/>
                  </a:lnTo>
                  <a:lnTo>
                    <a:pt x="145" y="508"/>
                  </a:lnTo>
                  <a:lnTo>
                    <a:pt x="143" y="530"/>
                  </a:lnTo>
                  <a:lnTo>
                    <a:pt x="133" y="537"/>
                  </a:lnTo>
                  <a:lnTo>
                    <a:pt x="130" y="545"/>
                  </a:lnTo>
                  <a:lnTo>
                    <a:pt x="142" y="565"/>
                  </a:lnTo>
                  <a:lnTo>
                    <a:pt x="156" y="575"/>
                  </a:lnTo>
                  <a:lnTo>
                    <a:pt x="150" y="574"/>
                  </a:lnTo>
                  <a:lnTo>
                    <a:pt x="136" y="571"/>
                  </a:lnTo>
                  <a:lnTo>
                    <a:pt x="99" y="569"/>
                  </a:lnTo>
                  <a:lnTo>
                    <a:pt x="89" y="559"/>
                  </a:lnTo>
                  <a:lnTo>
                    <a:pt x="84" y="545"/>
                  </a:lnTo>
                  <a:lnTo>
                    <a:pt x="74" y="546"/>
                  </a:lnTo>
                  <a:lnTo>
                    <a:pt x="67" y="539"/>
                  </a:lnTo>
                  <a:lnTo>
                    <a:pt x="58" y="520"/>
                  </a:lnTo>
                  <a:lnTo>
                    <a:pt x="65" y="511"/>
                  </a:lnTo>
                  <a:lnTo>
                    <a:pt x="66" y="500"/>
                  </a:lnTo>
                  <a:lnTo>
                    <a:pt x="61" y="491"/>
                  </a:lnTo>
                  <a:lnTo>
                    <a:pt x="62" y="474"/>
                  </a:lnTo>
                  <a:lnTo>
                    <a:pt x="59" y="450"/>
                  </a:lnTo>
                  <a:lnTo>
                    <a:pt x="54" y="439"/>
                  </a:lnTo>
                  <a:lnTo>
                    <a:pt x="59" y="436"/>
                  </a:lnTo>
                  <a:lnTo>
                    <a:pt x="55" y="428"/>
                  </a:lnTo>
                  <a:lnTo>
                    <a:pt x="47" y="425"/>
                  </a:lnTo>
                  <a:lnTo>
                    <a:pt x="49" y="417"/>
                  </a:lnTo>
                  <a:lnTo>
                    <a:pt x="40" y="410"/>
                  </a:lnTo>
                  <a:lnTo>
                    <a:pt x="29" y="388"/>
                  </a:lnTo>
                  <a:lnTo>
                    <a:pt x="34" y="384"/>
                  </a:lnTo>
                  <a:lnTo>
                    <a:pt x="24" y="361"/>
                  </a:lnTo>
                  <a:lnTo>
                    <a:pt x="22" y="342"/>
                  </a:lnTo>
                  <a:lnTo>
                    <a:pt x="21" y="325"/>
                  </a:lnTo>
                  <a:lnTo>
                    <a:pt x="29" y="318"/>
                  </a:lnTo>
                  <a:lnTo>
                    <a:pt x="19" y="299"/>
                  </a:lnTo>
                  <a:lnTo>
                    <a:pt x="14" y="282"/>
                  </a:lnTo>
                  <a:lnTo>
                    <a:pt x="23" y="270"/>
                  </a:lnTo>
                  <a:lnTo>
                    <a:pt x="19" y="254"/>
                  </a:lnTo>
                  <a:lnTo>
                    <a:pt x="24" y="236"/>
                  </a:lnTo>
                  <a:lnTo>
                    <a:pt x="19" y="218"/>
                  </a:lnTo>
                  <a:lnTo>
                    <a:pt x="15" y="214"/>
                  </a:lnTo>
                  <a:lnTo>
                    <a:pt x="0" y="182"/>
                  </a:lnTo>
                  <a:lnTo>
                    <a:pt x="7" y="162"/>
                  </a:lnTo>
                  <a:lnTo>
                    <a:pt x="2" y="144"/>
                  </a:lnTo>
                  <a:lnTo>
                    <a:pt x="4" y="126"/>
                  </a:lnTo>
                  <a:lnTo>
                    <a:pt x="12" y="108"/>
                  </a:lnTo>
                  <a:lnTo>
                    <a:pt x="21" y="97"/>
                  </a:lnTo>
                  <a:lnTo>
                    <a:pt x="16" y="89"/>
                  </a:lnTo>
                  <a:lnTo>
                    <a:pt x="18" y="83"/>
                  </a:lnTo>
                  <a:lnTo>
                    <a:pt x="13" y="51"/>
                  </a:lnTo>
                  <a:lnTo>
                    <a:pt x="30" y="42"/>
                  </a:lnTo>
                  <a:lnTo>
                    <a:pt x="33" y="22"/>
                  </a:lnTo>
                  <a:lnTo>
                    <a:pt x="31" y="17"/>
                  </a:lnTo>
                  <a:lnTo>
                    <a:pt x="43" y="0"/>
                  </a:lnTo>
                  <a:lnTo>
                    <a:pt x="65" y="5"/>
                  </a:lnTo>
                  <a:lnTo>
                    <a:pt x="76" y="19"/>
                  </a:lnTo>
                  <a:lnTo>
                    <a:pt x="81" y="3"/>
                  </a:lnTo>
                  <a:lnTo>
                    <a:pt x="99" y="4"/>
                  </a:lnTo>
                  <a:lnTo>
                    <a:pt x="102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6895621" y="2985107"/>
              <a:ext cx="97313" cy="88132"/>
            </a:xfrm>
            <a:custGeom>
              <a:avLst/>
              <a:gdLst/>
              <a:ahLst/>
              <a:cxnLst/>
              <a:rect l="l" t="t" r="r" b="b"/>
              <a:pathLst>
                <a:path w="53" h="48" extrusionOk="0">
                  <a:moveTo>
                    <a:pt x="53" y="47"/>
                  </a:moveTo>
                  <a:lnTo>
                    <a:pt x="48" y="48"/>
                  </a:lnTo>
                  <a:lnTo>
                    <a:pt x="40" y="36"/>
                  </a:lnTo>
                  <a:lnTo>
                    <a:pt x="39" y="33"/>
                  </a:lnTo>
                  <a:lnTo>
                    <a:pt x="32" y="33"/>
                  </a:lnTo>
                  <a:lnTo>
                    <a:pt x="26" y="28"/>
                  </a:lnTo>
                  <a:lnTo>
                    <a:pt x="23" y="29"/>
                  </a:lnTo>
                  <a:lnTo>
                    <a:pt x="17" y="23"/>
                  </a:lnTo>
                  <a:lnTo>
                    <a:pt x="4" y="19"/>
                  </a:lnTo>
                  <a:lnTo>
                    <a:pt x="3" y="10"/>
                  </a:lnTo>
                  <a:lnTo>
                    <a:pt x="0" y="3"/>
                  </a:lnTo>
                  <a:lnTo>
                    <a:pt x="20" y="0"/>
                  </a:lnTo>
                  <a:lnTo>
                    <a:pt x="25" y="5"/>
                  </a:lnTo>
                  <a:lnTo>
                    <a:pt x="32" y="8"/>
                  </a:lnTo>
                  <a:lnTo>
                    <a:pt x="29" y="13"/>
                  </a:lnTo>
                  <a:lnTo>
                    <a:pt x="39" y="19"/>
                  </a:lnTo>
                  <a:lnTo>
                    <a:pt x="35" y="25"/>
                  </a:lnTo>
                  <a:lnTo>
                    <a:pt x="43" y="31"/>
                  </a:lnTo>
                  <a:lnTo>
                    <a:pt x="51" y="33"/>
                  </a:lnTo>
                  <a:lnTo>
                    <a:pt x="53" y="47"/>
                  </a:lnTo>
                  <a:lnTo>
                    <a:pt x="53" y="4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9734230" y="5845750"/>
              <a:ext cx="124855" cy="100985"/>
            </a:xfrm>
            <a:custGeom>
              <a:avLst/>
              <a:gdLst/>
              <a:ahLst/>
              <a:cxnLst/>
              <a:rect l="l" t="t" r="r" b="b"/>
              <a:pathLst>
                <a:path w="68" h="55" extrusionOk="0">
                  <a:moveTo>
                    <a:pt x="24" y="1"/>
                  </a:moveTo>
                  <a:lnTo>
                    <a:pt x="35" y="8"/>
                  </a:lnTo>
                  <a:lnTo>
                    <a:pt x="45" y="6"/>
                  </a:lnTo>
                  <a:lnTo>
                    <a:pt x="60" y="2"/>
                  </a:lnTo>
                  <a:lnTo>
                    <a:pt x="68" y="3"/>
                  </a:lnTo>
                  <a:lnTo>
                    <a:pt x="54" y="26"/>
                  </a:lnTo>
                  <a:lnTo>
                    <a:pt x="45" y="32"/>
                  </a:lnTo>
                  <a:lnTo>
                    <a:pt x="33" y="47"/>
                  </a:lnTo>
                  <a:lnTo>
                    <a:pt x="31" y="42"/>
                  </a:lnTo>
                  <a:lnTo>
                    <a:pt x="11" y="55"/>
                  </a:lnTo>
                  <a:lnTo>
                    <a:pt x="9" y="54"/>
                  </a:lnTo>
                  <a:lnTo>
                    <a:pt x="0" y="53"/>
                  </a:lnTo>
                  <a:lnTo>
                    <a:pt x="2" y="38"/>
                  </a:lnTo>
                  <a:lnTo>
                    <a:pt x="8" y="25"/>
                  </a:lnTo>
                  <a:lnTo>
                    <a:pt x="9" y="9"/>
                  </a:lnTo>
                  <a:lnTo>
                    <a:pt x="15" y="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9018152" y="4797337"/>
              <a:ext cx="1228349" cy="991495"/>
            </a:xfrm>
            <a:custGeom>
              <a:avLst/>
              <a:gdLst/>
              <a:ahLst/>
              <a:cxnLst/>
              <a:rect l="l" t="t" r="r" b="b"/>
              <a:pathLst>
                <a:path w="669" h="540" extrusionOk="0">
                  <a:moveTo>
                    <a:pt x="564" y="59"/>
                  </a:moveTo>
                  <a:lnTo>
                    <a:pt x="567" y="74"/>
                  </a:lnTo>
                  <a:lnTo>
                    <a:pt x="579" y="66"/>
                  </a:lnTo>
                  <a:lnTo>
                    <a:pt x="583" y="75"/>
                  </a:lnTo>
                  <a:lnTo>
                    <a:pt x="590" y="82"/>
                  </a:lnTo>
                  <a:lnTo>
                    <a:pt x="587" y="91"/>
                  </a:lnTo>
                  <a:lnTo>
                    <a:pt x="587" y="107"/>
                  </a:lnTo>
                  <a:lnTo>
                    <a:pt x="588" y="116"/>
                  </a:lnTo>
                  <a:lnTo>
                    <a:pt x="592" y="119"/>
                  </a:lnTo>
                  <a:lnTo>
                    <a:pt x="593" y="135"/>
                  </a:lnTo>
                  <a:lnTo>
                    <a:pt x="590" y="145"/>
                  </a:lnTo>
                  <a:lnTo>
                    <a:pt x="592" y="157"/>
                  </a:lnTo>
                  <a:lnTo>
                    <a:pt x="608" y="168"/>
                  </a:lnTo>
                  <a:lnTo>
                    <a:pt x="617" y="177"/>
                  </a:lnTo>
                  <a:lnTo>
                    <a:pt x="627" y="185"/>
                  </a:lnTo>
                  <a:lnTo>
                    <a:pt x="624" y="189"/>
                  </a:lnTo>
                  <a:lnTo>
                    <a:pt x="630" y="201"/>
                  </a:lnTo>
                  <a:lnTo>
                    <a:pt x="632" y="222"/>
                  </a:lnTo>
                  <a:lnTo>
                    <a:pt x="639" y="218"/>
                  </a:lnTo>
                  <a:lnTo>
                    <a:pt x="644" y="226"/>
                  </a:lnTo>
                  <a:lnTo>
                    <a:pt x="649" y="223"/>
                  </a:lnTo>
                  <a:lnTo>
                    <a:pt x="647" y="243"/>
                  </a:lnTo>
                  <a:lnTo>
                    <a:pt x="655" y="255"/>
                  </a:lnTo>
                  <a:lnTo>
                    <a:pt x="661" y="262"/>
                  </a:lnTo>
                  <a:lnTo>
                    <a:pt x="669" y="277"/>
                  </a:lnTo>
                  <a:lnTo>
                    <a:pt x="669" y="293"/>
                  </a:lnTo>
                  <a:lnTo>
                    <a:pt x="666" y="304"/>
                  </a:lnTo>
                  <a:lnTo>
                    <a:pt x="661" y="315"/>
                  </a:lnTo>
                  <a:lnTo>
                    <a:pt x="663" y="332"/>
                  </a:lnTo>
                  <a:lnTo>
                    <a:pt x="655" y="349"/>
                  </a:lnTo>
                  <a:lnTo>
                    <a:pt x="649" y="357"/>
                  </a:lnTo>
                  <a:lnTo>
                    <a:pt x="638" y="374"/>
                  </a:lnTo>
                  <a:lnTo>
                    <a:pt x="633" y="386"/>
                  </a:lnTo>
                  <a:lnTo>
                    <a:pt x="624" y="399"/>
                  </a:lnTo>
                  <a:lnTo>
                    <a:pt x="609" y="416"/>
                  </a:lnTo>
                  <a:lnTo>
                    <a:pt x="593" y="426"/>
                  </a:lnTo>
                  <a:lnTo>
                    <a:pt x="580" y="440"/>
                  </a:lnTo>
                  <a:lnTo>
                    <a:pt x="570" y="449"/>
                  </a:lnTo>
                  <a:lnTo>
                    <a:pt x="558" y="466"/>
                  </a:lnTo>
                  <a:lnTo>
                    <a:pt x="547" y="475"/>
                  </a:lnTo>
                  <a:lnTo>
                    <a:pt x="535" y="489"/>
                  </a:lnTo>
                  <a:lnTo>
                    <a:pt x="526" y="503"/>
                  </a:lnTo>
                  <a:lnTo>
                    <a:pt x="524" y="509"/>
                  </a:lnTo>
                  <a:lnTo>
                    <a:pt x="510" y="515"/>
                  </a:lnTo>
                  <a:lnTo>
                    <a:pt x="493" y="516"/>
                  </a:lnTo>
                  <a:lnTo>
                    <a:pt x="474" y="524"/>
                  </a:lnTo>
                  <a:lnTo>
                    <a:pt x="463" y="531"/>
                  </a:lnTo>
                  <a:lnTo>
                    <a:pt x="448" y="540"/>
                  </a:lnTo>
                  <a:lnTo>
                    <a:pt x="441" y="531"/>
                  </a:lnTo>
                  <a:lnTo>
                    <a:pt x="433" y="528"/>
                  </a:lnTo>
                  <a:lnTo>
                    <a:pt x="441" y="517"/>
                  </a:lnTo>
                  <a:lnTo>
                    <a:pt x="430" y="521"/>
                  </a:lnTo>
                  <a:lnTo>
                    <a:pt x="409" y="535"/>
                  </a:lnTo>
                  <a:lnTo>
                    <a:pt x="398" y="530"/>
                  </a:lnTo>
                  <a:lnTo>
                    <a:pt x="391" y="527"/>
                  </a:lnTo>
                  <a:lnTo>
                    <a:pt x="383" y="526"/>
                  </a:lnTo>
                  <a:lnTo>
                    <a:pt x="370" y="520"/>
                  </a:lnTo>
                  <a:lnTo>
                    <a:pt x="367" y="509"/>
                  </a:lnTo>
                  <a:lnTo>
                    <a:pt x="371" y="494"/>
                  </a:lnTo>
                  <a:lnTo>
                    <a:pt x="373" y="484"/>
                  </a:lnTo>
                  <a:lnTo>
                    <a:pt x="368" y="477"/>
                  </a:lnTo>
                  <a:lnTo>
                    <a:pt x="354" y="474"/>
                  </a:lnTo>
                  <a:lnTo>
                    <a:pt x="364" y="465"/>
                  </a:lnTo>
                  <a:lnTo>
                    <a:pt x="367" y="451"/>
                  </a:lnTo>
                  <a:lnTo>
                    <a:pt x="353" y="464"/>
                  </a:lnTo>
                  <a:lnTo>
                    <a:pt x="337" y="468"/>
                  </a:lnTo>
                  <a:lnTo>
                    <a:pt x="350" y="457"/>
                  </a:lnTo>
                  <a:lnTo>
                    <a:pt x="358" y="446"/>
                  </a:lnTo>
                  <a:lnTo>
                    <a:pt x="368" y="437"/>
                  </a:lnTo>
                  <a:lnTo>
                    <a:pt x="373" y="423"/>
                  </a:lnTo>
                  <a:lnTo>
                    <a:pt x="353" y="439"/>
                  </a:lnTo>
                  <a:lnTo>
                    <a:pt x="340" y="446"/>
                  </a:lnTo>
                  <a:lnTo>
                    <a:pt x="327" y="460"/>
                  </a:lnTo>
                  <a:lnTo>
                    <a:pt x="318" y="453"/>
                  </a:lnTo>
                  <a:lnTo>
                    <a:pt x="323" y="443"/>
                  </a:lnTo>
                  <a:lnTo>
                    <a:pt x="319" y="429"/>
                  </a:lnTo>
                  <a:lnTo>
                    <a:pt x="313" y="422"/>
                  </a:lnTo>
                  <a:lnTo>
                    <a:pt x="319" y="417"/>
                  </a:lnTo>
                  <a:lnTo>
                    <a:pt x="303" y="406"/>
                  </a:lnTo>
                  <a:lnTo>
                    <a:pt x="291" y="406"/>
                  </a:lnTo>
                  <a:lnTo>
                    <a:pt x="279" y="396"/>
                  </a:lnTo>
                  <a:lnTo>
                    <a:pt x="250" y="397"/>
                  </a:lnTo>
                  <a:lnTo>
                    <a:pt x="227" y="405"/>
                  </a:lnTo>
                  <a:lnTo>
                    <a:pt x="207" y="411"/>
                  </a:lnTo>
                  <a:lnTo>
                    <a:pt x="192" y="410"/>
                  </a:lnTo>
                  <a:lnTo>
                    <a:pt x="171" y="420"/>
                  </a:lnTo>
                  <a:lnTo>
                    <a:pt x="155" y="424"/>
                  </a:lnTo>
                  <a:lnTo>
                    <a:pt x="148" y="434"/>
                  </a:lnTo>
                  <a:lnTo>
                    <a:pt x="139" y="442"/>
                  </a:lnTo>
                  <a:lnTo>
                    <a:pt x="125" y="442"/>
                  </a:lnTo>
                  <a:lnTo>
                    <a:pt x="115" y="443"/>
                  </a:lnTo>
                  <a:lnTo>
                    <a:pt x="102" y="440"/>
                  </a:lnTo>
                  <a:lnTo>
                    <a:pt x="90" y="443"/>
                  </a:lnTo>
                  <a:lnTo>
                    <a:pt x="79" y="443"/>
                  </a:lnTo>
                  <a:lnTo>
                    <a:pt x="65" y="454"/>
                  </a:lnTo>
                  <a:lnTo>
                    <a:pt x="61" y="452"/>
                  </a:lnTo>
                  <a:lnTo>
                    <a:pt x="51" y="458"/>
                  </a:lnTo>
                  <a:lnTo>
                    <a:pt x="41" y="464"/>
                  </a:lnTo>
                  <a:lnTo>
                    <a:pt x="30" y="463"/>
                  </a:lnTo>
                  <a:lnTo>
                    <a:pt x="19" y="463"/>
                  </a:lnTo>
                  <a:lnTo>
                    <a:pt x="7" y="451"/>
                  </a:lnTo>
                  <a:lnTo>
                    <a:pt x="0" y="448"/>
                  </a:lnTo>
                  <a:lnTo>
                    <a:pt x="5" y="437"/>
                  </a:lnTo>
                  <a:lnTo>
                    <a:pt x="13" y="434"/>
                  </a:lnTo>
                  <a:lnTo>
                    <a:pt x="17" y="430"/>
                  </a:lnTo>
                  <a:lnTo>
                    <a:pt x="19" y="423"/>
                  </a:lnTo>
                  <a:lnTo>
                    <a:pt x="26" y="409"/>
                  </a:lnTo>
                  <a:lnTo>
                    <a:pt x="28" y="398"/>
                  </a:lnTo>
                  <a:lnTo>
                    <a:pt x="26" y="379"/>
                  </a:lnTo>
                  <a:lnTo>
                    <a:pt x="27" y="368"/>
                  </a:lnTo>
                  <a:lnTo>
                    <a:pt x="31" y="357"/>
                  </a:lnTo>
                  <a:lnTo>
                    <a:pt x="28" y="345"/>
                  </a:lnTo>
                  <a:lnTo>
                    <a:pt x="29" y="340"/>
                  </a:lnTo>
                  <a:lnTo>
                    <a:pt x="24" y="332"/>
                  </a:lnTo>
                  <a:lnTo>
                    <a:pt x="26" y="317"/>
                  </a:lnTo>
                  <a:lnTo>
                    <a:pt x="20" y="302"/>
                  </a:lnTo>
                  <a:lnTo>
                    <a:pt x="20" y="294"/>
                  </a:lnTo>
                  <a:lnTo>
                    <a:pt x="25" y="302"/>
                  </a:lnTo>
                  <a:lnTo>
                    <a:pt x="24" y="284"/>
                  </a:lnTo>
                  <a:lnTo>
                    <a:pt x="31" y="290"/>
                  </a:lnTo>
                  <a:lnTo>
                    <a:pt x="34" y="297"/>
                  </a:lnTo>
                  <a:lnTo>
                    <a:pt x="36" y="288"/>
                  </a:lnTo>
                  <a:lnTo>
                    <a:pt x="31" y="272"/>
                  </a:lnTo>
                  <a:lnTo>
                    <a:pt x="31" y="266"/>
                  </a:lnTo>
                  <a:lnTo>
                    <a:pt x="28" y="261"/>
                  </a:lnTo>
                  <a:lnTo>
                    <a:pt x="32" y="250"/>
                  </a:lnTo>
                  <a:lnTo>
                    <a:pt x="36" y="245"/>
                  </a:lnTo>
                  <a:lnTo>
                    <a:pt x="41" y="236"/>
                  </a:lnTo>
                  <a:lnTo>
                    <a:pt x="41" y="224"/>
                  </a:lnTo>
                  <a:lnTo>
                    <a:pt x="50" y="211"/>
                  </a:lnTo>
                  <a:lnTo>
                    <a:pt x="49" y="226"/>
                  </a:lnTo>
                  <a:lnTo>
                    <a:pt x="58" y="212"/>
                  </a:lnTo>
                  <a:lnTo>
                    <a:pt x="73" y="206"/>
                  </a:lnTo>
                  <a:lnTo>
                    <a:pt x="82" y="197"/>
                  </a:lnTo>
                  <a:lnTo>
                    <a:pt x="96" y="191"/>
                  </a:lnTo>
                  <a:lnTo>
                    <a:pt x="104" y="189"/>
                  </a:lnTo>
                  <a:lnTo>
                    <a:pt x="108" y="192"/>
                  </a:lnTo>
                  <a:lnTo>
                    <a:pt x="122" y="184"/>
                  </a:lnTo>
                  <a:lnTo>
                    <a:pt x="133" y="183"/>
                  </a:lnTo>
                  <a:lnTo>
                    <a:pt x="136" y="178"/>
                  </a:lnTo>
                  <a:lnTo>
                    <a:pt x="140" y="177"/>
                  </a:lnTo>
                  <a:lnTo>
                    <a:pt x="149" y="177"/>
                  </a:lnTo>
                  <a:lnTo>
                    <a:pt x="168" y="172"/>
                  </a:lnTo>
                  <a:lnTo>
                    <a:pt x="178" y="163"/>
                  </a:lnTo>
                  <a:lnTo>
                    <a:pt x="184" y="153"/>
                  </a:lnTo>
                  <a:lnTo>
                    <a:pt x="196" y="143"/>
                  </a:lnTo>
                  <a:lnTo>
                    <a:pt x="198" y="135"/>
                  </a:lnTo>
                  <a:lnTo>
                    <a:pt x="199" y="125"/>
                  </a:lnTo>
                  <a:lnTo>
                    <a:pt x="214" y="109"/>
                  </a:lnTo>
                  <a:lnTo>
                    <a:pt x="219" y="126"/>
                  </a:lnTo>
                  <a:lnTo>
                    <a:pt x="226" y="122"/>
                  </a:lnTo>
                  <a:lnTo>
                    <a:pt x="222" y="113"/>
                  </a:lnTo>
                  <a:lnTo>
                    <a:pt x="228" y="103"/>
                  </a:lnTo>
                  <a:lnTo>
                    <a:pt x="235" y="108"/>
                  </a:lnTo>
                  <a:lnTo>
                    <a:pt x="239" y="93"/>
                  </a:lnTo>
                  <a:lnTo>
                    <a:pt x="250" y="83"/>
                  </a:lnTo>
                  <a:lnTo>
                    <a:pt x="255" y="76"/>
                  </a:lnTo>
                  <a:lnTo>
                    <a:pt x="264" y="73"/>
                  </a:lnTo>
                  <a:lnTo>
                    <a:pt x="264" y="68"/>
                  </a:lnTo>
                  <a:lnTo>
                    <a:pt x="272" y="70"/>
                  </a:lnTo>
                  <a:lnTo>
                    <a:pt x="273" y="65"/>
                  </a:lnTo>
                  <a:lnTo>
                    <a:pt x="281" y="63"/>
                  </a:lnTo>
                  <a:lnTo>
                    <a:pt x="289" y="60"/>
                  </a:lnTo>
                  <a:lnTo>
                    <a:pt x="300" y="69"/>
                  </a:lnTo>
                  <a:lnTo>
                    <a:pt x="307" y="80"/>
                  </a:lnTo>
                  <a:lnTo>
                    <a:pt x="318" y="80"/>
                  </a:lnTo>
                  <a:lnTo>
                    <a:pt x="328" y="82"/>
                  </a:lnTo>
                  <a:lnTo>
                    <a:pt x="326" y="72"/>
                  </a:lnTo>
                  <a:lnTo>
                    <a:pt x="336" y="56"/>
                  </a:lnTo>
                  <a:lnTo>
                    <a:pt x="344" y="51"/>
                  </a:lnTo>
                  <a:lnTo>
                    <a:pt x="343" y="46"/>
                  </a:lnTo>
                  <a:lnTo>
                    <a:pt x="351" y="35"/>
                  </a:lnTo>
                  <a:lnTo>
                    <a:pt x="362" y="29"/>
                  </a:lnTo>
                  <a:lnTo>
                    <a:pt x="370" y="31"/>
                  </a:lnTo>
                  <a:lnTo>
                    <a:pt x="384" y="27"/>
                  </a:lnTo>
                  <a:lnTo>
                    <a:pt x="386" y="17"/>
                  </a:lnTo>
                  <a:lnTo>
                    <a:pt x="374" y="12"/>
                  </a:lnTo>
                  <a:lnTo>
                    <a:pt x="383" y="9"/>
                  </a:lnTo>
                  <a:lnTo>
                    <a:pt x="394" y="14"/>
                  </a:lnTo>
                  <a:lnTo>
                    <a:pt x="402" y="21"/>
                  </a:lnTo>
                  <a:lnTo>
                    <a:pt x="416" y="26"/>
                  </a:lnTo>
                  <a:lnTo>
                    <a:pt x="420" y="24"/>
                  </a:lnTo>
                  <a:lnTo>
                    <a:pt x="430" y="30"/>
                  </a:lnTo>
                  <a:lnTo>
                    <a:pt x="441" y="24"/>
                  </a:lnTo>
                  <a:lnTo>
                    <a:pt x="447" y="26"/>
                  </a:lnTo>
                  <a:lnTo>
                    <a:pt x="451" y="23"/>
                  </a:lnTo>
                  <a:lnTo>
                    <a:pt x="457" y="32"/>
                  </a:lnTo>
                  <a:lnTo>
                    <a:pt x="451" y="42"/>
                  </a:lnTo>
                  <a:lnTo>
                    <a:pt x="444" y="50"/>
                  </a:lnTo>
                  <a:lnTo>
                    <a:pt x="438" y="51"/>
                  </a:lnTo>
                  <a:lnTo>
                    <a:pt x="439" y="58"/>
                  </a:lnTo>
                  <a:lnTo>
                    <a:pt x="433" y="67"/>
                  </a:lnTo>
                  <a:lnTo>
                    <a:pt x="425" y="77"/>
                  </a:lnTo>
                  <a:lnTo>
                    <a:pt x="426" y="82"/>
                  </a:lnTo>
                  <a:lnTo>
                    <a:pt x="437" y="93"/>
                  </a:lnTo>
                  <a:lnTo>
                    <a:pt x="449" y="99"/>
                  </a:lnTo>
                  <a:lnTo>
                    <a:pt x="456" y="106"/>
                  </a:lnTo>
                  <a:lnTo>
                    <a:pt x="466" y="117"/>
                  </a:lnTo>
                  <a:lnTo>
                    <a:pt x="471" y="117"/>
                  </a:lnTo>
                  <a:lnTo>
                    <a:pt x="478" y="122"/>
                  </a:lnTo>
                  <a:lnTo>
                    <a:pt x="480" y="128"/>
                  </a:lnTo>
                  <a:lnTo>
                    <a:pt x="495" y="134"/>
                  </a:lnTo>
                  <a:lnTo>
                    <a:pt x="507" y="127"/>
                  </a:lnTo>
                  <a:lnTo>
                    <a:pt x="512" y="117"/>
                  </a:lnTo>
                  <a:lnTo>
                    <a:pt x="517" y="109"/>
                  </a:lnTo>
                  <a:lnTo>
                    <a:pt x="521" y="98"/>
                  </a:lnTo>
                  <a:lnTo>
                    <a:pt x="529" y="83"/>
                  </a:lnTo>
                  <a:lnTo>
                    <a:pt x="528" y="74"/>
                  </a:lnTo>
                  <a:lnTo>
                    <a:pt x="530" y="69"/>
                  </a:lnTo>
                  <a:lnTo>
                    <a:pt x="530" y="57"/>
                  </a:lnTo>
                  <a:lnTo>
                    <a:pt x="534" y="43"/>
                  </a:lnTo>
                  <a:lnTo>
                    <a:pt x="538" y="39"/>
                  </a:lnTo>
                  <a:lnTo>
                    <a:pt x="536" y="33"/>
                  </a:lnTo>
                  <a:lnTo>
                    <a:pt x="541" y="23"/>
                  </a:lnTo>
                  <a:lnTo>
                    <a:pt x="546" y="12"/>
                  </a:lnTo>
                  <a:lnTo>
                    <a:pt x="547" y="7"/>
                  </a:lnTo>
                  <a:lnTo>
                    <a:pt x="554" y="0"/>
                  </a:lnTo>
                  <a:lnTo>
                    <a:pt x="558" y="9"/>
                  </a:lnTo>
                  <a:lnTo>
                    <a:pt x="558" y="21"/>
                  </a:lnTo>
                  <a:lnTo>
                    <a:pt x="561" y="23"/>
                  </a:lnTo>
                  <a:lnTo>
                    <a:pt x="561" y="32"/>
                  </a:lnTo>
                  <a:lnTo>
                    <a:pt x="566" y="41"/>
                  </a:lnTo>
                  <a:lnTo>
                    <a:pt x="565" y="52"/>
                  </a:lnTo>
                  <a:lnTo>
                    <a:pt x="564" y="59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5922488" y="2717036"/>
              <a:ext cx="201971" cy="89968"/>
            </a:xfrm>
            <a:custGeom>
              <a:avLst/>
              <a:gdLst/>
              <a:ahLst/>
              <a:cxnLst/>
              <a:rect l="l" t="t" r="r" b="b"/>
              <a:pathLst>
                <a:path w="110" h="49" extrusionOk="0">
                  <a:moveTo>
                    <a:pt x="109" y="8"/>
                  </a:moveTo>
                  <a:lnTo>
                    <a:pt x="108" y="11"/>
                  </a:lnTo>
                  <a:lnTo>
                    <a:pt x="110" y="17"/>
                  </a:lnTo>
                  <a:lnTo>
                    <a:pt x="109" y="25"/>
                  </a:lnTo>
                  <a:lnTo>
                    <a:pt x="101" y="25"/>
                  </a:lnTo>
                  <a:lnTo>
                    <a:pt x="104" y="29"/>
                  </a:lnTo>
                  <a:lnTo>
                    <a:pt x="100" y="41"/>
                  </a:lnTo>
                  <a:lnTo>
                    <a:pt x="98" y="44"/>
                  </a:lnTo>
                  <a:lnTo>
                    <a:pt x="85" y="45"/>
                  </a:lnTo>
                  <a:lnTo>
                    <a:pt x="77" y="49"/>
                  </a:lnTo>
                  <a:lnTo>
                    <a:pt x="66" y="48"/>
                  </a:lnTo>
                  <a:lnTo>
                    <a:pt x="43" y="42"/>
                  </a:lnTo>
                  <a:lnTo>
                    <a:pt x="40" y="36"/>
                  </a:lnTo>
                  <a:lnTo>
                    <a:pt x="26" y="40"/>
                  </a:lnTo>
                  <a:lnTo>
                    <a:pt x="24" y="43"/>
                  </a:lnTo>
                  <a:lnTo>
                    <a:pt x="14" y="40"/>
                  </a:lnTo>
                  <a:lnTo>
                    <a:pt x="7" y="40"/>
                  </a:lnTo>
                  <a:lnTo>
                    <a:pt x="0" y="36"/>
                  </a:lnTo>
                  <a:lnTo>
                    <a:pt x="2" y="31"/>
                  </a:lnTo>
                  <a:lnTo>
                    <a:pt x="2" y="28"/>
                  </a:lnTo>
                  <a:lnTo>
                    <a:pt x="6" y="28"/>
                  </a:lnTo>
                  <a:lnTo>
                    <a:pt x="14" y="33"/>
                  </a:lnTo>
                  <a:lnTo>
                    <a:pt x="15" y="28"/>
                  </a:lnTo>
                  <a:lnTo>
                    <a:pt x="29" y="28"/>
                  </a:lnTo>
                  <a:lnTo>
                    <a:pt x="39" y="25"/>
                  </a:lnTo>
                  <a:lnTo>
                    <a:pt x="46" y="25"/>
                  </a:lnTo>
                  <a:lnTo>
                    <a:pt x="51" y="30"/>
                  </a:lnTo>
                  <a:lnTo>
                    <a:pt x="52" y="26"/>
                  </a:lnTo>
                  <a:lnTo>
                    <a:pt x="49" y="14"/>
                  </a:lnTo>
                  <a:lnTo>
                    <a:pt x="54" y="12"/>
                  </a:lnTo>
                  <a:lnTo>
                    <a:pt x="59" y="3"/>
                  </a:lnTo>
                  <a:lnTo>
                    <a:pt x="70" y="9"/>
                  </a:lnTo>
                  <a:lnTo>
                    <a:pt x="78" y="2"/>
                  </a:lnTo>
                  <a:lnTo>
                    <a:pt x="83" y="0"/>
                  </a:lnTo>
                  <a:lnTo>
                    <a:pt x="95" y="6"/>
                  </a:lnTo>
                  <a:lnTo>
                    <a:pt x="102" y="5"/>
                  </a:lnTo>
                  <a:lnTo>
                    <a:pt x="109" y="8"/>
                  </a:lnTo>
                  <a:lnTo>
                    <a:pt x="109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6937850" y="3036518"/>
              <a:ext cx="45903" cy="36722"/>
            </a:xfrm>
            <a:custGeom>
              <a:avLst/>
              <a:gdLst/>
              <a:ahLst/>
              <a:cxnLst/>
              <a:rect l="l" t="t" r="r" b="b"/>
              <a:pathLst>
                <a:path w="25" h="20" extrusionOk="0">
                  <a:moveTo>
                    <a:pt x="25" y="20"/>
                  </a:moveTo>
                  <a:lnTo>
                    <a:pt x="14" y="17"/>
                  </a:lnTo>
                  <a:lnTo>
                    <a:pt x="4" y="8"/>
                  </a:lnTo>
                  <a:lnTo>
                    <a:pt x="0" y="1"/>
                  </a:lnTo>
                  <a:lnTo>
                    <a:pt x="3" y="0"/>
                  </a:lnTo>
                  <a:lnTo>
                    <a:pt x="9" y="5"/>
                  </a:lnTo>
                  <a:lnTo>
                    <a:pt x="16" y="5"/>
                  </a:lnTo>
                  <a:lnTo>
                    <a:pt x="17" y="8"/>
                  </a:lnTo>
                  <a:lnTo>
                    <a:pt x="25" y="2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6932343" y="2963074"/>
              <a:ext cx="161577" cy="124855"/>
            </a:xfrm>
            <a:custGeom>
              <a:avLst/>
              <a:gdLst/>
              <a:ahLst/>
              <a:cxnLst/>
              <a:rect l="l" t="t" r="r" b="b"/>
              <a:pathLst>
                <a:path w="88" h="68" extrusionOk="0">
                  <a:moveTo>
                    <a:pt x="46" y="9"/>
                  </a:moveTo>
                  <a:lnTo>
                    <a:pt x="54" y="1"/>
                  </a:lnTo>
                  <a:lnTo>
                    <a:pt x="64" y="11"/>
                  </a:lnTo>
                  <a:lnTo>
                    <a:pt x="75" y="25"/>
                  </a:lnTo>
                  <a:lnTo>
                    <a:pt x="83" y="25"/>
                  </a:lnTo>
                  <a:lnTo>
                    <a:pt x="88" y="31"/>
                  </a:lnTo>
                  <a:lnTo>
                    <a:pt x="75" y="32"/>
                  </a:lnTo>
                  <a:lnTo>
                    <a:pt x="76" y="47"/>
                  </a:lnTo>
                  <a:lnTo>
                    <a:pt x="75" y="54"/>
                  </a:lnTo>
                  <a:lnTo>
                    <a:pt x="69" y="58"/>
                  </a:lnTo>
                  <a:lnTo>
                    <a:pt x="72" y="67"/>
                  </a:lnTo>
                  <a:lnTo>
                    <a:pt x="68" y="68"/>
                  </a:lnTo>
                  <a:lnTo>
                    <a:pt x="57" y="58"/>
                  </a:lnTo>
                  <a:lnTo>
                    <a:pt x="60" y="49"/>
                  </a:lnTo>
                  <a:lnTo>
                    <a:pt x="55" y="43"/>
                  </a:lnTo>
                  <a:lnTo>
                    <a:pt x="49" y="45"/>
                  </a:lnTo>
                  <a:lnTo>
                    <a:pt x="33" y="59"/>
                  </a:lnTo>
                  <a:lnTo>
                    <a:pt x="31" y="45"/>
                  </a:lnTo>
                  <a:lnTo>
                    <a:pt x="23" y="43"/>
                  </a:lnTo>
                  <a:lnTo>
                    <a:pt x="15" y="37"/>
                  </a:lnTo>
                  <a:lnTo>
                    <a:pt x="19" y="31"/>
                  </a:lnTo>
                  <a:lnTo>
                    <a:pt x="9" y="25"/>
                  </a:lnTo>
                  <a:lnTo>
                    <a:pt x="12" y="20"/>
                  </a:lnTo>
                  <a:lnTo>
                    <a:pt x="5" y="17"/>
                  </a:lnTo>
                  <a:lnTo>
                    <a:pt x="0" y="12"/>
                  </a:lnTo>
                  <a:lnTo>
                    <a:pt x="4" y="8"/>
                  </a:lnTo>
                  <a:lnTo>
                    <a:pt x="16" y="14"/>
                  </a:lnTo>
                  <a:lnTo>
                    <a:pt x="25" y="15"/>
                  </a:lnTo>
                  <a:lnTo>
                    <a:pt x="26" y="13"/>
                  </a:lnTo>
                  <a:lnTo>
                    <a:pt x="17" y="3"/>
                  </a:lnTo>
                  <a:lnTo>
                    <a:pt x="20" y="0"/>
                  </a:lnTo>
                  <a:lnTo>
                    <a:pt x="25" y="1"/>
                  </a:lnTo>
                  <a:lnTo>
                    <a:pt x="38" y="12"/>
                  </a:lnTo>
                  <a:lnTo>
                    <a:pt x="45" y="14"/>
                  </a:lnTo>
                  <a:lnTo>
                    <a:pt x="46" y="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6557779" y="4507233"/>
              <a:ext cx="53246" cy="73444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3" y="40"/>
                  </a:moveTo>
                  <a:lnTo>
                    <a:pt x="11" y="40"/>
                  </a:lnTo>
                  <a:lnTo>
                    <a:pt x="11" y="39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18"/>
                  </a:lnTo>
                  <a:lnTo>
                    <a:pt x="0" y="9"/>
                  </a:lnTo>
                  <a:lnTo>
                    <a:pt x="11" y="10"/>
                  </a:lnTo>
                  <a:lnTo>
                    <a:pt x="16" y="0"/>
                  </a:lnTo>
                  <a:lnTo>
                    <a:pt x="25" y="1"/>
                  </a:lnTo>
                  <a:lnTo>
                    <a:pt x="26" y="8"/>
                  </a:lnTo>
                  <a:lnTo>
                    <a:pt x="29" y="13"/>
                  </a:lnTo>
                  <a:lnTo>
                    <a:pt x="29" y="19"/>
                  </a:lnTo>
                  <a:lnTo>
                    <a:pt x="25" y="23"/>
                  </a:lnTo>
                  <a:lnTo>
                    <a:pt x="19" y="33"/>
                  </a:lnTo>
                  <a:lnTo>
                    <a:pt x="13" y="40"/>
                  </a:lnTo>
                  <a:lnTo>
                    <a:pt x="13" y="4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729697" y="2636249"/>
              <a:ext cx="99150" cy="64264"/>
            </a:xfrm>
            <a:custGeom>
              <a:avLst/>
              <a:gdLst/>
              <a:ahLst/>
              <a:cxnLst/>
              <a:rect l="l" t="t" r="r" b="b"/>
              <a:pathLst>
                <a:path w="54" h="35" extrusionOk="0">
                  <a:moveTo>
                    <a:pt x="54" y="12"/>
                  </a:moveTo>
                  <a:lnTo>
                    <a:pt x="52" y="24"/>
                  </a:lnTo>
                  <a:lnTo>
                    <a:pt x="48" y="25"/>
                  </a:lnTo>
                  <a:lnTo>
                    <a:pt x="48" y="35"/>
                  </a:lnTo>
                  <a:lnTo>
                    <a:pt x="34" y="26"/>
                  </a:lnTo>
                  <a:lnTo>
                    <a:pt x="27" y="28"/>
                  </a:lnTo>
                  <a:lnTo>
                    <a:pt x="17" y="20"/>
                  </a:lnTo>
                  <a:lnTo>
                    <a:pt x="9" y="12"/>
                  </a:lnTo>
                  <a:lnTo>
                    <a:pt x="3" y="12"/>
                  </a:lnTo>
                  <a:lnTo>
                    <a:pt x="0" y="6"/>
                  </a:lnTo>
                  <a:lnTo>
                    <a:pt x="12" y="2"/>
                  </a:lnTo>
                  <a:lnTo>
                    <a:pt x="22" y="4"/>
                  </a:lnTo>
                  <a:lnTo>
                    <a:pt x="36" y="0"/>
                  </a:lnTo>
                  <a:lnTo>
                    <a:pt x="45" y="7"/>
                  </a:lnTo>
                  <a:lnTo>
                    <a:pt x="54" y="12"/>
                  </a:lnTo>
                  <a:lnTo>
                    <a:pt x="54" y="1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5687467" y="3996797"/>
              <a:ext cx="93640" cy="212987"/>
            </a:xfrm>
            <a:custGeom>
              <a:avLst/>
              <a:gdLst/>
              <a:ahLst/>
              <a:cxnLst/>
              <a:rect l="l" t="t" r="r" b="b"/>
              <a:pathLst>
                <a:path w="51" h="116" extrusionOk="0">
                  <a:moveTo>
                    <a:pt x="48" y="11"/>
                  </a:moveTo>
                  <a:lnTo>
                    <a:pt x="47" y="17"/>
                  </a:lnTo>
                  <a:lnTo>
                    <a:pt x="51" y="29"/>
                  </a:lnTo>
                  <a:lnTo>
                    <a:pt x="48" y="36"/>
                  </a:lnTo>
                  <a:lnTo>
                    <a:pt x="49" y="42"/>
                  </a:lnTo>
                  <a:lnTo>
                    <a:pt x="41" y="54"/>
                  </a:lnTo>
                  <a:lnTo>
                    <a:pt x="36" y="59"/>
                  </a:lnTo>
                  <a:lnTo>
                    <a:pt x="33" y="71"/>
                  </a:lnTo>
                  <a:lnTo>
                    <a:pt x="34" y="83"/>
                  </a:lnTo>
                  <a:lnTo>
                    <a:pt x="32" y="114"/>
                  </a:lnTo>
                  <a:lnTo>
                    <a:pt x="19" y="116"/>
                  </a:lnTo>
                  <a:lnTo>
                    <a:pt x="14" y="103"/>
                  </a:lnTo>
                  <a:lnTo>
                    <a:pt x="15" y="59"/>
                  </a:lnTo>
                  <a:lnTo>
                    <a:pt x="11" y="56"/>
                  </a:lnTo>
                  <a:lnTo>
                    <a:pt x="11" y="46"/>
                  </a:lnTo>
                  <a:lnTo>
                    <a:pt x="6" y="39"/>
                  </a:lnTo>
                  <a:lnTo>
                    <a:pt x="0" y="34"/>
                  </a:lnTo>
                  <a:lnTo>
                    <a:pt x="3" y="24"/>
                  </a:lnTo>
                  <a:lnTo>
                    <a:pt x="8" y="22"/>
                  </a:lnTo>
                  <a:lnTo>
                    <a:pt x="11" y="14"/>
                  </a:lnTo>
                  <a:lnTo>
                    <a:pt x="20" y="11"/>
                  </a:lnTo>
                  <a:lnTo>
                    <a:pt x="23" y="6"/>
                  </a:lnTo>
                  <a:lnTo>
                    <a:pt x="29" y="0"/>
                  </a:lnTo>
                  <a:lnTo>
                    <a:pt x="35" y="0"/>
                  </a:lnTo>
                  <a:lnTo>
                    <a:pt x="48" y="11"/>
                  </a:lnTo>
                  <a:lnTo>
                    <a:pt x="48" y="1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5496513" y="3895812"/>
              <a:ext cx="233184" cy="192790"/>
            </a:xfrm>
            <a:custGeom>
              <a:avLst/>
              <a:gdLst/>
              <a:ahLst/>
              <a:cxnLst/>
              <a:rect l="l" t="t" r="r" b="b"/>
              <a:pathLst>
                <a:path w="127" h="105" extrusionOk="0">
                  <a:moveTo>
                    <a:pt x="98" y="4"/>
                  </a:moveTo>
                  <a:lnTo>
                    <a:pt x="96" y="13"/>
                  </a:lnTo>
                  <a:lnTo>
                    <a:pt x="98" y="22"/>
                  </a:lnTo>
                  <a:lnTo>
                    <a:pt x="108" y="34"/>
                  </a:lnTo>
                  <a:lnTo>
                    <a:pt x="108" y="43"/>
                  </a:lnTo>
                  <a:lnTo>
                    <a:pt x="127" y="48"/>
                  </a:lnTo>
                  <a:lnTo>
                    <a:pt x="127" y="61"/>
                  </a:lnTo>
                  <a:lnTo>
                    <a:pt x="124" y="66"/>
                  </a:lnTo>
                  <a:lnTo>
                    <a:pt x="115" y="69"/>
                  </a:lnTo>
                  <a:lnTo>
                    <a:pt x="112" y="77"/>
                  </a:lnTo>
                  <a:lnTo>
                    <a:pt x="107" y="79"/>
                  </a:lnTo>
                  <a:lnTo>
                    <a:pt x="92" y="78"/>
                  </a:lnTo>
                  <a:lnTo>
                    <a:pt x="84" y="77"/>
                  </a:lnTo>
                  <a:lnTo>
                    <a:pt x="78" y="80"/>
                  </a:lnTo>
                  <a:lnTo>
                    <a:pt x="71" y="78"/>
                  </a:lnTo>
                  <a:lnTo>
                    <a:pt x="42" y="80"/>
                  </a:lnTo>
                  <a:lnTo>
                    <a:pt x="41" y="90"/>
                  </a:lnTo>
                  <a:lnTo>
                    <a:pt x="44" y="105"/>
                  </a:lnTo>
                  <a:lnTo>
                    <a:pt x="33" y="100"/>
                  </a:lnTo>
                  <a:lnTo>
                    <a:pt x="25" y="100"/>
                  </a:lnTo>
                  <a:lnTo>
                    <a:pt x="19" y="105"/>
                  </a:lnTo>
                  <a:lnTo>
                    <a:pt x="12" y="101"/>
                  </a:lnTo>
                  <a:lnTo>
                    <a:pt x="9" y="94"/>
                  </a:lnTo>
                  <a:lnTo>
                    <a:pt x="1" y="91"/>
                  </a:lnTo>
                  <a:lnTo>
                    <a:pt x="0" y="80"/>
                  </a:lnTo>
                  <a:lnTo>
                    <a:pt x="4" y="71"/>
                  </a:lnTo>
                  <a:lnTo>
                    <a:pt x="4" y="65"/>
                  </a:lnTo>
                  <a:lnTo>
                    <a:pt x="18" y="49"/>
                  </a:lnTo>
                  <a:lnTo>
                    <a:pt x="20" y="37"/>
                  </a:lnTo>
                  <a:lnTo>
                    <a:pt x="24" y="32"/>
                  </a:lnTo>
                  <a:lnTo>
                    <a:pt x="33" y="34"/>
                  </a:lnTo>
                  <a:lnTo>
                    <a:pt x="40" y="31"/>
                  </a:lnTo>
                  <a:lnTo>
                    <a:pt x="42" y="26"/>
                  </a:lnTo>
                  <a:lnTo>
                    <a:pt x="55" y="17"/>
                  </a:lnTo>
                  <a:lnTo>
                    <a:pt x="58" y="12"/>
                  </a:lnTo>
                  <a:lnTo>
                    <a:pt x="74" y="3"/>
                  </a:lnTo>
                  <a:lnTo>
                    <a:pt x="83" y="0"/>
                  </a:lnTo>
                  <a:lnTo>
                    <a:pt x="87" y="4"/>
                  </a:lnTo>
                  <a:lnTo>
                    <a:pt x="98" y="4"/>
                  </a:lnTo>
                  <a:lnTo>
                    <a:pt x="98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8305745" y="3501051"/>
              <a:ext cx="157904" cy="200135"/>
            </a:xfrm>
            <a:custGeom>
              <a:avLst/>
              <a:gdLst/>
              <a:ahLst/>
              <a:cxnLst/>
              <a:rect l="l" t="t" r="r" b="b"/>
              <a:pathLst>
                <a:path w="86" h="109" extrusionOk="0">
                  <a:moveTo>
                    <a:pt x="84" y="84"/>
                  </a:moveTo>
                  <a:lnTo>
                    <a:pt x="86" y="98"/>
                  </a:lnTo>
                  <a:lnTo>
                    <a:pt x="79" y="95"/>
                  </a:lnTo>
                  <a:lnTo>
                    <a:pt x="83" y="109"/>
                  </a:lnTo>
                  <a:lnTo>
                    <a:pt x="76" y="100"/>
                  </a:lnTo>
                  <a:lnTo>
                    <a:pt x="74" y="90"/>
                  </a:lnTo>
                  <a:lnTo>
                    <a:pt x="70" y="81"/>
                  </a:lnTo>
                  <a:lnTo>
                    <a:pt x="62" y="70"/>
                  </a:lnTo>
                  <a:lnTo>
                    <a:pt x="46" y="69"/>
                  </a:lnTo>
                  <a:lnTo>
                    <a:pt x="49" y="77"/>
                  </a:lnTo>
                  <a:lnTo>
                    <a:pt x="45" y="87"/>
                  </a:lnTo>
                  <a:lnTo>
                    <a:pt x="38" y="84"/>
                  </a:lnTo>
                  <a:lnTo>
                    <a:pt x="36" y="87"/>
                  </a:lnTo>
                  <a:lnTo>
                    <a:pt x="31" y="85"/>
                  </a:lnTo>
                  <a:lnTo>
                    <a:pt x="25" y="84"/>
                  </a:lnTo>
                  <a:lnTo>
                    <a:pt x="19" y="68"/>
                  </a:lnTo>
                  <a:lnTo>
                    <a:pt x="12" y="53"/>
                  </a:lnTo>
                  <a:lnTo>
                    <a:pt x="13" y="42"/>
                  </a:lnTo>
                  <a:lnTo>
                    <a:pt x="2" y="37"/>
                  </a:lnTo>
                  <a:lnTo>
                    <a:pt x="5" y="30"/>
                  </a:lnTo>
                  <a:lnTo>
                    <a:pt x="14" y="23"/>
                  </a:lnTo>
                  <a:lnTo>
                    <a:pt x="0" y="13"/>
                  </a:lnTo>
                  <a:lnTo>
                    <a:pt x="3" y="0"/>
                  </a:lnTo>
                  <a:lnTo>
                    <a:pt x="18" y="8"/>
                  </a:lnTo>
                  <a:lnTo>
                    <a:pt x="26" y="9"/>
                  </a:lnTo>
                  <a:lnTo>
                    <a:pt x="29" y="22"/>
                  </a:lnTo>
                  <a:lnTo>
                    <a:pt x="45" y="25"/>
                  </a:lnTo>
                  <a:lnTo>
                    <a:pt x="60" y="25"/>
                  </a:lnTo>
                  <a:lnTo>
                    <a:pt x="71" y="28"/>
                  </a:lnTo>
                  <a:lnTo>
                    <a:pt x="66" y="44"/>
                  </a:lnTo>
                  <a:lnTo>
                    <a:pt x="59" y="45"/>
                  </a:lnTo>
                  <a:lnTo>
                    <a:pt x="55" y="56"/>
                  </a:lnTo>
                  <a:lnTo>
                    <a:pt x="66" y="66"/>
                  </a:lnTo>
                  <a:lnTo>
                    <a:pt x="67" y="53"/>
                  </a:lnTo>
                  <a:lnTo>
                    <a:pt x="71" y="53"/>
                  </a:lnTo>
                  <a:lnTo>
                    <a:pt x="84" y="84"/>
                  </a:lnTo>
                  <a:lnTo>
                    <a:pt x="84" y="8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6287871" y="2882285"/>
              <a:ext cx="170757" cy="102822"/>
            </a:xfrm>
            <a:custGeom>
              <a:avLst/>
              <a:gdLst/>
              <a:ahLst/>
              <a:cxnLst/>
              <a:rect l="l" t="t" r="r" b="b"/>
              <a:pathLst>
                <a:path w="93" h="56" extrusionOk="0">
                  <a:moveTo>
                    <a:pt x="93" y="10"/>
                  </a:moveTo>
                  <a:lnTo>
                    <a:pt x="86" y="18"/>
                  </a:lnTo>
                  <a:lnTo>
                    <a:pt x="83" y="31"/>
                  </a:lnTo>
                  <a:lnTo>
                    <a:pt x="89" y="41"/>
                  </a:lnTo>
                  <a:lnTo>
                    <a:pt x="75" y="39"/>
                  </a:lnTo>
                  <a:lnTo>
                    <a:pt x="61" y="45"/>
                  </a:lnTo>
                  <a:lnTo>
                    <a:pt x="61" y="55"/>
                  </a:lnTo>
                  <a:lnTo>
                    <a:pt x="48" y="56"/>
                  </a:lnTo>
                  <a:lnTo>
                    <a:pt x="36" y="49"/>
                  </a:lnTo>
                  <a:lnTo>
                    <a:pt x="24" y="55"/>
                  </a:lnTo>
                  <a:lnTo>
                    <a:pt x="13" y="54"/>
                  </a:lnTo>
                  <a:lnTo>
                    <a:pt x="11" y="42"/>
                  </a:lnTo>
                  <a:lnTo>
                    <a:pt x="3" y="35"/>
                  </a:lnTo>
                  <a:lnTo>
                    <a:pt x="4" y="33"/>
                  </a:lnTo>
                  <a:lnTo>
                    <a:pt x="3" y="31"/>
                  </a:lnTo>
                  <a:lnTo>
                    <a:pt x="4" y="25"/>
                  </a:lnTo>
                  <a:lnTo>
                    <a:pt x="10" y="19"/>
                  </a:lnTo>
                  <a:lnTo>
                    <a:pt x="1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8" y="7"/>
                  </a:lnTo>
                  <a:lnTo>
                    <a:pt x="14" y="7"/>
                  </a:lnTo>
                  <a:lnTo>
                    <a:pt x="26" y="9"/>
                  </a:lnTo>
                  <a:lnTo>
                    <a:pt x="48" y="10"/>
                  </a:lnTo>
                  <a:lnTo>
                    <a:pt x="55" y="5"/>
                  </a:lnTo>
                  <a:lnTo>
                    <a:pt x="72" y="1"/>
                  </a:lnTo>
                  <a:lnTo>
                    <a:pt x="84" y="8"/>
                  </a:lnTo>
                  <a:lnTo>
                    <a:pt x="93" y="10"/>
                  </a:lnTo>
                  <a:lnTo>
                    <a:pt x="93" y="1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6100589" y="2847399"/>
              <a:ext cx="108330" cy="89968"/>
            </a:xfrm>
            <a:custGeom>
              <a:avLst/>
              <a:gdLst/>
              <a:ahLst/>
              <a:cxnLst/>
              <a:rect l="l" t="t" r="r" b="b"/>
              <a:pathLst>
                <a:path w="59" h="49" extrusionOk="0">
                  <a:moveTo>
                    <a:pt x="49" y="7"/>
                  </a:moveTo>
                  <a:lnTo>
                    <a:pt x="54" y="7"/>
                  </a:lnTo>
                  <a:lnTo>
                    <a:pt x="51" y="15"/>
                  </a:lnTo>
                  <a:lnTo>
                    <a:pt x="59" y="23"/>
                  </a:lnTo>
                  <a:lnTo>
                    <a:pt x="57" y="31"/>
                  </a:lnTo>
                  <a:lnTo>
                    <a:pt x="54" y="32"/>
                  </a:lnTo>
                  <a:lnTo>
                    <a:pt x="51" y="34"/>
                  </a:lnTo>
                  <a:lnTo>
                    <a:pt x="47" y="38"/>
                  </a:lnTo>
                  <a:lnTo>
                    <a:pt x="46" y="49"/>
                  </a:lnTo>
                  <a:lnTo>
                    <a:pt x="31" y="42"/>
                  </a:lnTo>
                  <a:lnTo>
                    <a:pt x="25" y="34"/>
                  </a:lnTo>
                  <a:lnTo>
                    <a:pt x="19" y="29"/>
                  </a:lnTo>
                  <a:lnTo>
                    <a:pt x="12" y="23"/>
                  </a:lnTo>
                  <a:lnTo>
                    <a:pt x="8" y="17"/>
                  </a:lnTo>
                  <a:lnTo>
                    <a:pt x="0" y="8"/>
                  </a:lnTo>
                  <a:lnTo>
                    <a:pt x="2" y="0"/>
                  </a:lnTo>
                  <a:lnTo>
                    <a:pt x="8" y="5"/>
                  </a:lnTo>
                  <a:lnTo>
                    <a:pt x="11" y="0"/>
                  </a:lnTo>
                  <a:lnTo>
                    <a:pt x="17" y="0"/>
                  </a:lnTo>
                  <a:lnTo>
                    <a:pt x="31" y="3"/>
                  </a:lnTo>
                  <a:lnTo>
                    <a:pt x="41" y="3"/>
                  </a:lnTo>
                  <a:lnTo>
                    <a:pt x="49" y="7"/>
                  </a:lnTo>
                  <a:lnTo>
                    <a:pt x="49" y="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6273183" y="2480179"/>
              <a:ext cx="244201" cy="161576"/>
            </a:xfrm>
            <a:custGeom>
              <a:avLst/>
              <a:gdLst/>
              <a:ahLst/>
              <a:cxnLst/>
              <a:rect l="l" t="t" r="r" b="b"/>
              <a:pathLst>
                <a:path w="133" h="88" extrusionOk="0">
                  <a:moveTo>
                    <a:pt x="128" y="54"/>
                  </a:moveTo>
                  <a:lnTo>
                    <a:pt x="117" y="54"/>
                  </a:lnTo>
                  <a:lnTo>
                    <a:pt x="114" y="55"/>
                  </a:lnTo>
                  <a:lnTo>
                    <a:pt x="119" y="61"/>
                  </a:lnTo>
                  <a:lnTo>
                    <a:pt x="125" y="73"/>
                  </a:lnTo>
                  <a:lnTo>
                    <a:pt x="112" y="74"/>
                  </a:lnTo>
                  <a:lnTo>
                    <a:pt x="109" y="78"/>
                  </a:lnTo>
                  <a:lnTo>
                    <a:pt x="109" y="88"/>
                  </a:lnTo>
                  <a:lnTo>
                    <a:pt x="103" y="86"/>
                  </a:lnTo>
                  <a:lnTo>
                    <a:pt x="91" y="86"/>
                  </a:lnTo>
                  <a:lnTo>
                    <a:pt x="86" y="82"/>
                  </a:lnTo>
                  <a:lnTo>
                    <a:pt x="81" y="86"/>
                  </a:lnTo>
                  <a:lnTo>
                    <a:pt x="75" y="83"/>
                  </a:lnTo>
                  <a:lnTo>
                    <a:pt x="64" y="83"/>
                  </a:lnTo>
                  <a:lnTo>
                    <a:pt x="47" y="78"/>
                  </a:lnTo>
                  <a:lnTo>
                    <a:pt x="32" y="77"/>
                  </a:lnTo>
                  <a:lnTo>
                    <a:pt x="21" y="77"/>
                  </a:lnTo>
                  <a:lnTo>
                    <a:pt x="14" y="82"/>
                  </a:lnTo>
                  <a:lnTo>
                    <a:pt x="7" y="83"/>
                  </a:lnTo>
                  <a:lnTo>
                    <a:pt x="6" y="74"/>
                  </a:lnTo>
                  <a:lnTo>
                    <a:pt x="0" y="66"/>
                  </a:lnTo>
                  <a:lnTo>
                    <a:pt x="9" y="63"/>
                  </a:lnTo>
                  <a:lnTo>
                    <a:pt x="7" y="55"/>
                  </a:lnTo>
                  <a:lnTo>
                    <a:pt x="2" y="49"/>
                  </a:lnTo>
                  <a:lnTo>
                    <a:pt x="0" y="40"/>
                  </a:lnTo>
                  <a:lnTo>
                    <a:pt x="14" y="40"/>
                  </a:lnTo>
                  <a:lnTo>
                    <a:pt x="29" y="34"/>
                  </a:lnTo>
                  <a:lnTo>
                    <a:pt x="30" y="23"/>
                  </a:lnTo>
                  <a:lnTo>
                    <a:pt x="40" y="17"/>
                  </a:lnTo>
                  <a:lnTo>
                    <a:pt x="37" y="9"/>
                  </a:lnTo>
                  <a:lnTo>
                    <a:pt x="46" y="6"/>
                  </a:lnTo>
                  <a:lnTo>
                    <a:pt x="60" y="0"/>
                  </a:lnTo>
                  <a:lnTo>
                    <a:pt x="75" y="4"/>
                  </a:lnTo>
                  <a:lnTo>
                    <a:pt x="77" y="9"/>
                  </a:lnTo>
                  <a:lnTo>
                    <a:pt x="85" y="6"/>
                  </a:lnTo>
                  <a:lnTo>
                    <a:pt x="99" y="11"/>
                  </a:lnTo>
                  <a:lnTo>
                    <a:pt x="103" y="20"/>
                  </a:lnTo>
                  <a:lnTo>
                    <a:pt x="100" y="24"/>
                  </a:lnTo>
                  <a:lnTo>
                    <a:pt x="111" y="36"/>
                  </a:lnTo>
                  <a:lnTo>
                    <a:pt x="117" y="39"/>
                  </a:lnTo>
                  <a:lnTo>
                    <a:pt x="117" y="43"/>
                  </a:lnTo>
                  <a:lnTo>
                    <a:pt x="128" y="46"/>
                  </a:lnTo>
                  <a:lnTo>
                    <a:pt x="133" y="51"/>
                  </a:lnTo>
                  <a:lnTo>
                    <a:pt x="128" y="54"/>
                  </a:lnTo>
                  <a:lnTo>
                    <a:pt x="128" y="5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2944335" y="3778302"/>
              <a:ext cx="44067" cy="91805"/>
            </a:xfrm>
            <a:custGeom>
              <a:avLst/>
              <a:gdLst/>
              <a:ahLst/>
              <a:cxnLst/>
              <a:rect l="l" t="t" r="r" b="b"/>
              <a:pathLst>
                <a:path w="24" h="50" extrusionOk="0">
                  <a:moveTo>
                    <a:pt x="5" y="50"/>
                  </a:moveTo>
                  <a:lnTo>
                    <a:pt x="0" y="50"/>
                  </a:lnTo>
                  <a:lnTo>
                    <a:pt x="4" y="28"/>
                  </a:lnTo>
                  <a:lnTo>
                    <a:pt x="6" y="13"/>
                  </a:lnTo>
                  <a:lnTo>
                    <a:pt x="6" y="10"/>
                  </a:lnTo>
                  <a:lnTo>
                    <a:pt x="8" y="10"/>
                  </a:lnTo>
                  <a:lnTo>
                    <a:pt x="11" y="12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4" y="3"/>
                  </a:lnTo>
                  <a:lnTo>
                    <a:pt x="23" y="8"/>
                  </a:lnTo>
                  <a:lnTo>
                    <a:pt x="20" y="16"/>
                  </a:lnTo>
                  <a:lnTo>
                    <a:pt x="20" y="19"/>
                  </a:lnTo>
                  <a:lnTo>
                    <a:pt x="18" y="26"/>
                  </a:lnTo>
                  <a:lnTo>
                    <a:pt x="19" y="28"/>
                  </a:lnTo>
                  <a:lnTo>
                    <a:pt x="16" y="38"/>
                  </a:lnTo>
                  <a:lnTo>
                    <a:pt x="12" y="43"/>
                  </a:lnTo>
                  <a:lnTo>
                    <a:pt x="8" y="43"/>
                  </a:lnTo>
                  <a:lnTo>
                    <a:pt x="5" y="50"/>
                  </a:lnTo>
                  <a:lnTo>
                    <a:pt x="5" y="5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3531886" y="4766123"/>
              <a:ext cx="385580" cy="457188"/>
            </a:xfrm>
            <a:custGeom>
              <a:avLst/>
              <a:gdLst/>
              <a:ahLst/>
              <a:cxnLst/>
              <a:rect l="l" t="t" r="r" b="b"/>
              <a:pathLst>
                <a:path w="210" h="249" extrusionOk="0">
                  <a:moveTo>
                    <a:pt x="202" y="198"/>
                  </a:moveTo>
                  <a:lnTo>
                    <a:pt x="202" y="192"/>
                  </a:lnTo>
                  <a:lnTo>
                    <a:pt x="185" y="182"/>
                  </a:lnTo>
                  <a:lnTo>
                    <a:pt x="170" y="182"/>
                  </a:lnTo>
                  <a:lnTo>
                    <a:pt x="142" y="188"/>
                  </a:lnTo>
                  <a:lnTo>
                    <a:pt x="136" y="204"/>
                  </a:lnTo>
                  <a:lnTo>
                    <a:pt x="136" y="214"/>
                  </a:lnTo>
                  <a:lnTo>
                    <a:pt x="131" y="237"/>
                  </a:lnTo>
                  <a:lnTo>
                    <a:pt x="128" y="233"/>
                  </a:lnTo>
                  <a:lnTo>
                    <a:pt x="110" y="232"/>
                  </a:lnTo>
                  <a:lnTo>
                    <a:pt x="105" y="248"/>
                  </a:lnTo>
                  <a:lnTo>
                    <a:pt x="94" y="234"/>
                  </a:lnTo>
                  <a:lnTo>
                    <a:pt x="72" y="229"/>
                  </a:lnTo>
                  <a:lnTo>
                    <a:pt x="60" y="246"/>
                  </a:lnTo>
                  <a:lnTo>
                    <a:pt x="48" y="249"/>
                  </a:lnTo>
                  <a:lnTo>
                    <a:pt x="39" y="223"/>
                  </a:lnTo>
                  <a:lnTo>
                    <a:pt x="28" y="201"/>
                  </a:lnTo>
                  <a:lnTo>
                    <a:pt x="31" y="183"/>
                  </a:lnTo>
                  <a:lnTo>
                    <a:pt x="22" y="175"/>
                  </a:lnTo>
                  <a:lnTo>
                    <a:pt x="19" y="161"/>
                  </a:lnTo>
                  <a:lnTo>
                    <a:pt x="9" y="149"/>
                  </a:lnTo>
                  <a:lnTo>
                    <a:pt x="17" y="128"/>
                  </a:lnTo>
                  <a:lnTo>
                    <a:pt x="9" y="112"/>
                  </a:lnTo>
                  <a:lnTo>
                    <a:pt x="12" y="106"/>
                  </a:lnTo>
                  <a:lnTo>
                    <a:pt x="8" y="98"/>
                  </a:lnTo>
                  <a:lnTo>
                    <a:pt x="14" y="89"/>
                  </a:lnTo>
                  <a:lnTo>
                    <a:pt x="13" y="73"/>
                  </a:lnTo>
                  <a:lnTo>
                    <a:pt x="13" y="59"/>
                  </a:lnTo>
                  <a:lnTo>
                    <a:pt x="16" y="53"/>
                  </a:lnTo>
                  <a:lnTo>
                    <a:pt x="0" y="22"/>
                  </a:lnTo>
                  <a:lnTo>
                    <a:pt x="13" y="24"/>
                  </a:lnTo>
                  <a:lnTo>
                    <a:pt x="22" y="23"/>
                  </a:lnTo>
                  <a:lnTo>
                    <a:pt x="25" y="17"/>
                  </a:lnTo>
                  <a:lnTo>
                    <a:pt x="39" y="10"/>
                  </a:lnTo>
                  <a:lnTo>
                    <a:pt x="48" y="3"/>
                  </a:lnTo>
                  <a:lnTo>
                    <a:pt x="69" y="0"/>
                  </a:lnTo>
                  <a:lnTo>
                    <a:pt x="68" y="14"/>
                  </a:lnTo>
                  <a:lnTo>
                    <a:pt x="70" y="21"/>
                  </a:lnTo>
                  <a:lnTo>
                    <a:pt x="70" y="34"/>
                  </a:lnTo>
                  <a:lnTo>
                    <a:pt x="89" y="51"/>
                  </a:lnTo>
                  <a:lnTo>
                    <a:pt x="107" y="54"/>
                  </a:lnTo>
                  <a:lnTo>
                    <a:pt x="115" y="61"/>
                  </a:lnTo>
                  <a:lnTo>
                    <a:pt x="126" y="65"/>
                  </a:lnTo>
                  <a:lnTo>
                    <a:pt x="133" y="71"/>
                  </a:lnTo>
                  <a:lnTo>
                    <a:pt x="144" y="71"/>
                  </a:lnTo>
                  <a:lnTo>
                    <a:pt x="154" y="76"/>
                  </a:lnTo>
                  <a:lnTo>
                    <a:pt x="156" y="87"/>
                  </a:lnTo>
                  <a:lnTo>
                    <a:pt x="159" y="93"/>
                  </a:lnTo>
                  <a:lnTo>
                    <a:pt x="160" y="100"/>
                  </a:lnTo>
                  <a:lnTo>
                    <a:pt x="155" y="101"/>
                  </a:lnTo>
                  <a:lnTo>
                    <a:pt x="163" y="123"/>
                  </a:lnTo>
                  <a:lnTo>
                    <a:pt x="195" y="124"/>
                  </a:lnTo>
                  <a:lnTo>
                    <a:pt x="193" y="135"/>
                  </a:lnTo>
                  <a:lnTo>
                    <a:pt x="196" y="143"/>
                  </a:lnTo>
                  <a:lnTo>
                    <a:pt x="205" y="148"/>
                  </a:lnTo>
                  <a:lnTo>
                    <a:pt x="210" y="160"/>
                  </a:lnTo>
                  <a:lnTo>
                    <a:pt x="208" y="174"/>
                  </a:lnTo>
                  <a:lnTo>
                    <a:pt x="204" y="183"/>
                  </a:lnTo>
                  <a:lnTo>
                    <a:pt x="207" y="194"/>
                  </a:lnTo>
                  <a:lnTo>
                    <a:pt x="202" y="198"/>
                  </a:lnTo>
                  <a:lnTo>
                    <a:pt x="202" y="19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3388670" y="4242835"/>
              <a:ext cx="1208154" cy="1360548"/>
            </a:xfrm>
            <a:custGeom>
              <a:avLst/>
              <a:gdLst/>
              <a:ahLst/>
              <a:cxnLst/>
              <a:rect l="l" t="t" r="r" b="b"/>
              <a:pathLst>
                <a:path w="658" h="741" extrusionOk="0">
                  <a:moveTo>
                    <a:pt x="290" y="62"/>
                  </a:moveTo>
                  <a:lnTo>
                    <a:pt x="300" y="65"/>
                  </a:lnTo>
                  <a:lnTo>
                    <a:pt x="301" y="60"/>
                  </a:lnTo>
                  <a:lnTo>
                    <a:pt x="298" y="57"/>
                  </a:lnTo>
                  <a:lnTo>
                    <a:pt x="300" y="51"/>
                  </a:lnTo>
                  <a:lnTo>
                    <a:pt x="307" y="53"/>
                  </a:lnTo>
                  <a:lnTo>
                    <a:pt x="314" y="51"/>
                  </a:lnTo>
                  <a:lnTo>
                    <a:pt x="324" y="55"/>
                  </a:lnTo>
                  <a:lnTo>
                    <a:pt x="331" y="59"/>
                  </a:lnTo>
                  <a:lnTo>
                    <a:pt x="337" y="54"/>
                  </a:lnTo>
                  <a:lnTo>
                    <a:pt x="340" y="54"/>
                  </a:lnTo>
                  <a:lnTo>
                    <a:pt x="342" y="60"/>
                  </a:lnTo>
                  <a:lnTo>
                    <a:pt x="351" y="59"/>
                  </a:lnTo>
                  <a:lnTo>
                    <a:pt x="357" y="51"/>
                  </a:lnTo>
                  <a:lnTo>
                    <a:pt x="362" y="37"/>
                  </a:lnTo>
                  <a:lnTo>
                    <a:pt x="373" y="20"/>
                  </a:lnTo>
                  <a:lnTo>
                    <a:pt x="379" y="19"/>
                  </a:lnTo>
                  <a:lnTo>
                    <a:pt x="382" y="30"/>
                  </a:lnTo>
                  <a:lnTo>
                    <a:pt x="391" y="62"/>
                  </a:lnTo>
                  <a:lnTo>
                    <a:pt x="400" y="66"/>
                  </a:lnTo>
                  <a:lnTo>
                    <a:pt x="401" y="79"/>
                  </a:lnTo>
                  <a:lnTo>
                    <a:pt x="388" y="95"/>
                  </a:lnTo>
                  <a:lnTo>
                    <a:pt x="393" y="100"/>
                  </a:lnTo>
                  <a:lnTo>
                    <a:pt x="423" y="103"/>
                  </a:lnTo>
                  <a:lnTo>
                    <a:pt x="424" y="122"/>
                  </a:lnTo>
                  <a:lnTo>
                    <a:pt x="436" y="110"/>
                  </a:lnTo>
                  <a:lnTo>
                    <a:pt x="457" y="117"/>
                  </a:lnTo>
                  <a:lnTo>
                    <a:pt x="485" y="128"/>
                  </a:lnTo>
                  <a:lnTo>
                    <a:pt x="493" y="140"/>
                  </a:lnTo>
                  <a:lnTo>
                    <a:pt x="491" y="150"/>
                  </a:lnTo>
                  <a:lnTo>
                    <a:pt x="511" y="144"/>
                  </a:lnTo>
                  <a:lnTo>
                    <a:pt x="543" y="154"/>
                  </a:lnTo>
                  <a:lnTo>
                    <a:pt x="568" y="154"/>
                  </a:lnTo>
                  <a:lnTo>
                    <a:pt x="593" y="169"/>
                  </a:lnTo>
                  <a:lnTo>
                    <a:pt x="615" y="191"/>
                  </a:lnTo>
                  <a:lnTo>
                    <a:pt x="628" y="196"/>
                  </a:lnTo>
                  <a:lnTo>
                    <a:pt x="642" y="197"/>
                  </a:lnTo>
                  <a:lnTo>
                    <a:pt x="649" y="203"/>
                  </a:lnTo>
                  <a:lnTo>
                    <a:pt x="655" y="227"/>
                  </a:lnTo>
                  <a:lnTo>
                    <a:pt x="658" y="239"/>
                  </a:lnTo>
                  <a:lnTo>
                    <a:pt x="652" y="270"/>
                  </a:lnTo>
                  <a:lnTo>
                    <a:pt x="644" y="282"/>
                  </a:lnTo>
                  <a:lnTo>
                    <a:pt x="621" y="309"/>
                  </a:lnTo>
                  <a:lnTo>
                    <a:pt x="610" y="331"/>
                  </a:lnTo>
                  <a:lnTo>
                    <a:pt x="599" y="347"/>
                  </a:lnTo>
                  <a:lnTo>
                    <a:pt x="595" y="348"/>
                  </a:lnTo>
                  <a:lnTo>
                    <a:pt x="591" y="362"/>
                  </a:lnTo>
                  <a:lnTo>
                    <a:pt x="593" y="397"/>
                  </a:lnTo>
                  <a:lnTo>
                    <a:pt x="590" y="426"/>
                  </a:lnTo>
                  <a:lnTo>
                    <a:pt x="590" y="439"/>
                  </a:lnTo>
                  <a:lnTo>
                    <a:pt x="585" y="446"/>
                  </a:lnTo>
                  <a:lnTo>
                    <a:pt x="583" y="472"/>
                  </a:lnTo>
                  <a:lnTo>
                    <a:pt x="568" y="496"/>
                  </a:lnTo>
                  <a:lnTo>
                    <a:pt x="566" y="516"/>
                  </a:lnTo>
                  <a:lnTo>
                    <a:pt x="553" y="525"/>
                  </a:lnTo>
                  <a:lnTo>
                    <a:pt x="550" y="536"/>
                  </a:lnTo>
                  <a:lnTo>
                    <a:pt x="533" y="536"/>
                  </a:lnTo>
                  <a:lnTo>
                    <a:pt x="508" y="543"/>
                  </a:lnTo>
                  <a:lnTo>
                    <a:pt x="496" y="551"/>
                  </a:lnTo>
                  <a:lnTo>
                    <a:pt x="479" y="557"/>
                  </a:lnTo>
                  <a:lnTo>
                    <a:pt x="461" y="572"/>
                  </a:lnTo>
                  <a:lnTo>
                    <a:pt x="448" y="591"/>
                  </a:lnTo>
                  <a:lnTo>
                    <a:pt x="448" y="605"/>
                  </a:lnTo>
                  <a:lnTo>
                    <a:pt x="451" y="616"/>
                  </a:lnTo>
                  <a:lnTo>
                    <a:pt x="451" y="635"/>
                  </a:lnTo>
                  <a:lnTo>
                    <a:pt x="448" y="645"/>
                  </a:lnTo>
                  <a:lnTo>
                    <a:pt x="438" y="655"/>
                  </a:lnTo>
                  <a:lnTo>
                    <a:pt x="425" y="688"/>
                  </a:lnTo>
                  <a:lnTo>
                    <a:pt x="413" y="703"/>
                  </a:lnTo>
                  <a:lnTo>
                    <a:pt x="403" y="713"/>
                  </a:lnTo>
                  <a:lnTo>
                    <a:pt x="399" y="731"/>
                  </a:lnTo>
                  <a:lnTo>
                    <a:pt x="391" y="741"/>
                  </a:lnTo>
                  <a:lnTo>
                    <a:pt x="384" y="731"/>
                  </a:lnTo>
                  <a:lnTo>
                    <a:pt x="390" y="722"/>
                  </a:lnTo>
                  <a:lnTo>
                    <a:pt x="378" y="708"/>
                  </a:lnTo>
                  <a:lnTo>
                    <a:pt x="364" y="698"/>
                  </a:lnTo>
                  <a:lnTo>
                    <a:pt x="345" y="686"/>
                  </a:lnTo>
                  <a:lnTo>
                    <a:pt x="339" y="686"/>
                  </a:lnTo>
                  <a:lnTo>
                    <a:pt x="321" y="671"/>
                  </a:lnTo>
                  <a:lnTo>
                    <a:pt x="311" y="674"/>
                  </a:lnTo>
                  <a:lnTo>
                    <a:pt x="329" y="648"/>
                  </a:lnTo>
                  <a:lnTo>
                    <a:pt x="345" y="629"/>
                  </a:lnTo>
                  <a:lnTo>
                    <a:pt x="354" y="622"/>
                  </a:lnTo>
                  <a:lnTo>
                    <a:pt x="367" y="611"/>
                  </a:lnTo>
                  <a:lnTo>
                    <a:pt x="365" y="596"/>
                  </a:lnTo>
                  <a:lnTo>
                    <a:pt x="356" y="585"/>
                  </a:lnTo>
                  <a:lnTo>
                    <a:pt x="348" y="588"/>
                  </a:lnTo>
                  <a:lnTo>
                    <a:pt x="351" y="578"/>
                  </a:lnTo>
                  <a:lnTo>
                    <a:pt x="351" y="566"/>
                  </a:lnTo>
                  <a:lnTo>
                    <a:pt x="351" y="556"/>
                  </a:lnTo>
                  <a:lnTo>
                    <a:pt x="344" y="553"/>
                  </a:lnTo>
                  <a:lnTo>
                    <a:pt x="338" y="556"/>
                  </a:lnTo>
                  <a:lnTo>
                    <a:pt x="332" y="554"/>
                  </a:lnTo>
                  <a:lnTo>
                    <a:pt x="330" y="548"/>
                  </a:lnTo>
                  <a:lnTo>
                    <a:pt x="326" y="530"/>
                  </a:lnTo>
                  <a:lnTo>
                    <a:pt x="323" y="525"/>
                  </a:lnTo>
                  <a:lnTo>
                    <a:pt x="311" y="519"/>
                  </a:lnTo>
                  <a:lnTo>
                    <a:pt x="305" y="523"/>
                  </a:lnTo>
                  <a:lnTo>
                    <a:pt x="288" y="519"/>
                  </a:lnTo>
                  <a:lnTo>
                    <a:pt x="286" y="494"/>
                  </a:lnTo>
                  <a:lnTo>
                    <a:pt x="280" y="483"/>
                  </a:lnTo>
                  <a:lnTo>
                    <a:pt x="285" y="479"/>
                  </a:lnTo>
                  <a:lnTo>
                    <a:pt x="282" y="468"/>
                  </a:lnTo>
                  <a:lnTo>
                    <a:pt x="286" y="459"/>
                  </a:lnTo>
                  <a:lnTo>
                    <a:pt x="288" y="445"/>
                  </a:lnTo>
                  <a:lnTo>
                    <a:pt x="283" y="433"/>
                  </a:lnTo>
                  <a:lnTo>
                    <a:pt x="274" y="428"/>
                  </a:lnTo>
                  <a:lnTo>
                    <a:pt x="271" y="420"/>
                  </a:lnTo>
                  <a:lnTo>
                    <a:pt x="273" y="409"/>
                  </a:lnTo>
                  <a:lnTo>
                    <a:pt x="241" y="408"/>
                  </a:lnTo>
                  <a:lnTo>
                    <a:pt x="233" y="386"/>
                  </a:lnTo>
                  <a:lnTo>
                    <a:pt x="238" y="385"/>
                  </a:lnTo>
                  <a:lnTo>
                    <a:pt x="237" y="378"/>
                  </a:lnTo>
                  <a:lnTo>
                    <a:pt x="234" y="372"/>
                  </a:lnTo>
                  <a:lnTo>
                    <a:pt x="232" y="361"/>
                  </a:lnTo>
                  <a:lnTo>
                    <a:pt x="222" y="356"/>
                  </a:lnTo>
                  <a:lnTo>
                    <a:pt x="211" y="356"/>
                  </a:lnTo>
                  <a:lnTo>
                    <a:pt x="204" y="350"/>
                  </a:lnTo>
                  <a:lnTo>
                    <a:pt x="193" y="346"/>
                  </a:lnTo>
                  <a:lnTo>
                    <a:pt x="185" y="339"/>
                  </a:lnTo>
                  <a:lnTo>
                    <a:pt x="167" y="336"/>
                  </a:lnTo>
                  <a:lnTo>
                    <a:pt x="148" y="319"/>
                  </a:lnTo>
                  <a:lnTo>
                    <a:pt x="148" y="306"/>
                  </a:lnTo>
                  <a:lnTo>
                    <a:pt x="146" y="299"/>
                  </a:lnTo>
                  <a:lnTo>
                    <a:pt x="147" y="285"/>
                  </a:lnTo>
                  <a:lnTo>
                    <a:pt x="126" y="288"/>
                  </a:lnTo>
                  <a:lnTo>
                    <a:pt x="117" y="295"/>
                  </a:lnTo>
                  <a:lnTo>
                    <a:pt x="103" y="302"/>
                  </a:lnTo>
                  <a:lnTo>
                    <a:pt x="100" y="308"/>
                  </a:lnTo>
                  <a:lnTo>
                    <a:pt x="91" y="309"/>
                  </a:lnTo>
                  <a:lnTo>
                    <a:pt x="78" y="307"/>
                  </a:lnTo>
                  <a:lnTo>
                    <a:pt x="69" y="311"/>
                  </a:lnTo>
                  <a:lnTo>
                    <a:pt x="61" y="308"/>
                  </a:lnTo>
                  <a:lnTo>
                    <a:pt x="61" y="279"/>
                  </a:lnTo>
                  <a:lnTo>
                    <a:pt x="48" y="291"/>
                  </a:lnTo>
                  <a:lnTo>
                    <a:pt x="33" y="291"/>
                  </a:lnTo>
                  <a:lnTo>
                    <a:pt x="26" y="280"/>
                  </a:lnTo>
                  <a:lnTo>
                    <a:pt x="15" y="279"/>
                  </a:lnTo>
                  <a:lnTo>
                    <a:pt x="18" y="271"/>
                  </a:lnTo>
                  <a:lnTo>
                    <a:pt x="8" y="259"/>
                  </a:lnTo>
                  <a:lnTo>
                    <a:pt x="0" y="242"/>
                  </a:lnTo>
                  <a:lnTo>
                    <a:pt x="5" y="239"/>
                  </a:lnTo>
                  <a:lnTo>
                    <a:pt x="4" y="231"/>
                  </a:lnTo>
                  <a:lnTo>
                    <a:pt x="14" y="225"/>
                  </a:lnTo>
                  <a:lnTo>
                    <a:pt x="12" y="215"/>
                  </a:lnTo>
                  <a:lnTo>
                    <a:pt x="17" y="208"/>
                  </a:lnTo>
                  <a:lnTo>
                    <a:pt x="17" y="199"/>
                  </a:lnTo>
                  <a:lnTo>
                    <a:pt x="36" y="186"/>
                  </a:lnTo>
                  <a:lnTo>
                    <a:pt x="49" y="182"/>
                  </a:lnTo>
                  <a:lnTo>
                    <a:pt x="52" y="179"/>
                  </a:lnTo>
                  <a:lnTo>
                    <a:pt x="67" y="181"/>
                  </a:lnTo>
                  <a:lnTo>
                    <a:pt x="74" y="128"/>
                  </a:lnTo>
                  <a:lnTo>
                    <a:pt x="74" y="120"/>
                  </a:lnTo>
                  <a:lnTo>
                    <a:pt x="71" y="110"/>
                  </a:lnTo>
                  <a:lnTo>
                    <a:pt x="63" y="102"/>
                  </a:lnTo>
                  <a:lnTo>
                    <a:pt x="64" y="88"/>
                  </a:lnTo>
                  <a:lnTo>
                    <a:pt x="73" y="85"/>
                  </a:lnTo>
                  <a:lnTo>
                    <a:pt x="77" y="88"/>
                  </a:lnTo>
                  <a:lnTo>
                    <a:pt x="77" y="80"/>
                  </a:lnTo>
                  <a:lnTo>
                    <a:pt x="67" y="78"/>
                  </a:lnTo>
                  <a:lnTo>
                    <a:pt x="67" y="66"/>
                  </a:lnTo>
                  <a:lnTo>
                    <a:pt x="100" y="67"/>
                  </a:lnTo>
                  <a:lnTo>
                    <a:pt x="106" y="60"/>
                  </a:lnTo>
                  <a:lnTo>
                    <a:pt x="110" y="66"/>
                  </a:lnTo>
                  <a:lnTo>
                    <a:pt x="113" y="77"/>
                  </a:lnTo>
                  <a:lnTo>
                    <a:pt x="117" y="75"/>
                  </a:lnTo>
                  <a:lnTo>
                    <a:pt x="126" y="85"/>
                  </a:lnTo>
                  <a:lnTo>
                    <a:pt x="139" y="84"/>
                  </a:lnTo>
                  <a:lnTo>
                    <a:pt x="142" y="78"/>
                  </a:lnTo>
                  <a:lnTo>
                    <a:pt x="154" y="74"/>
                  </a:lnTo>
                  <a:lnTo>
                    <a:pt x="162" y="71"/>
                  </a:lnTo>
                  <a:lnTo>
                    <a:pt x="163" y="62"/>
                  </a:lnTo>
                  <a:lnTo>
                    <a:pt x="176" y="57"/>
                  </a:lnTo>
                  <a:lnTo>
                    <a:pt x="175" y="53"/>
                  </a:lnTo>
                  <a:lnTo>
                    <a:pt x="160" y="51"/>
                  </a:lnTo>
                  <a:lnTo>
                    <a:pt x="159" y="40"/>
                  </a:lnTo>
                  <a:lnTo>
                    <a:pt x="160" y="27"/>
                  </a:lnTo>
                  <a:lnTo>
                    <a:pt x="152" y="22"/>
                  </a:lnTo>
                  <a:lnTo>
                    <a:pt x="155" y="20"/>
                  </a:lnTo>
                  <a:lnTo>
                    <a:pt x="168" y="22"/>
                  </a:lnTo>
                  <a:lnTo>
                    <a:pt x="181" y="27"/>
                  </a:lnTo>
                  <a:lnTo>
                    <a:pt x="185" y="22"/>
                  </a:lnTo>
                  <a:lnTo>
                    <a:pt x="198" y="20"/>
                  </a:lnTo>
                  <a:lnTo>
                    <a:pt x="217" y="13"/>
                  </a:lnTo>
                  <a:lnTo>
                    <a:pt x="223" y="5"/>
                  </a:lnTo>
                  <a:lnTo>
                    <a:pt x="221" y="0"/>
                  </a:lnTo>
                  <a:lnTo>
                    <a:pt x="230" y="0"/>
                  </a:lnTo>
                  <a:lnTo>
                    <a:pt x="234" y="3"/>
                  </a:lnTo>
                  <a:lnTo>
                    <a:pt x="231" y="12"/>
                  </a:lnTo>
                  <a:lnTo>
                    <a:pt x="237" y="15"/>
                  </a:lnTo>
                  <a:lnTo>
                    <a:pt x="240" y="24"/>
                  </a:lnTo>
                  <a:lnTo>
                    <a:pt x="236" y="31"/>
                  </a:lnTo>
                  <a:lnTo>
                    <a:pt x="233" y="46"/>
                  </a:lnTo>
                  <a:lnTo>
                    <a:pt x="237" y="57"/>
                  </a:lnTo>
                  <a:lnTo>
                    <a:pt x="238" y="65"/>
                  </a:lnTo>
                  <a:lnTo>
                    <a:pt x="248" y="74"/>
                  </a:lnTo>
                  <a:lnTo>
                    <a:pt x="257" y="75"/>
                  </a:lnTo>
                  <a:lnTo>
                    <a:pt x="258" y="71"/>
                  </a:lnTo>
                  <a:lnTo>
                    <a:pt x="264" y="70"/>
                  </a:lnTo>
                  <a:lnTo>
                    <a:pt x="271" y="67"/>
                  </a:lnTo>
                  <a:lnTo>
                    <a:pt x="277" y="62"/>
                  </a:lnTo>
                  <a:lnTo>
                    <a:pt x="286" y="64"/>
                  </a:lnTo>
                  <a:lnTo>
                    <a:pt x="290" y="62"/>
                  </a:lnTo>
                  <a:lnTo>
                    <a:pt x="290" y="62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9179728" y="4233654"/>
              <a:ext cx="38558" cy="49574"/>
            </a:xfrm>
            <a:custGeom>
              <a:avLst/>
              <a:gdLst/>
              <a:ahLst/>
              <a:cxnLst/>
              <a:rect l="l" t="t" r="r" b="b"/>
              <a:pathLst>
                <a:path w="21" h="27" extrusionOk="0">
                  <a:moveTo>
                    <a:pt x="0" y="18"/>
                  </a:moveTo>
                  <a:lnTo>
                    <a:pt x="7" y="11"/>
                  </a:lnTo>
                  <a:lnTo>
                    <a:pt x="21" y="0"/>
                  </a:lnTo>
                  <a:lnTo>
                    <a:pt x="20" y="10"/>
                  </a:lnTo>
                  <a:lnTo>
                    <a:pt x="20" y="22"/>
                  </a:lnTo>
                  <a:lnTo>
                    <a:pt x="12" y="22"/>
                  </a:lnTo>
                  <a:lnTo>
                    <a:pt x="9" y="27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8313090" y="3436787"/>
              <a:ext cx="100985" cy="55083"/>
            </a:xfrm>
            <a:custGeom>
              <a:avLst/>
              <a:gdLst/>
              <a:ahLst/>
              <a:cxnLst/>
              <a:rect l="l" t="t" r="r" b="b"/>
              <a:pathLst>
                <a:path w="55" h="30" extrusionOk="0">
                  <a:moveTo>
                    <a:pt x="45" y="10"/>
                  </a:moveTo>
                  <a:lnTo>
                    <a:pt x="53" y="16"/>
                  </a:lnTo>
                  <a:lnTo>
                    <a:pt x="55" y="27"/>
                  </a:lnTo>
                  <a:lnTo>
                    <a:pt x="41" y="28"/>
                  </a:lnTo>
                  <a:lnTo>
                    <a:pt x="27" y="27"/>
                  </a:lnTo>
                  <a:lnTo>
                    <a:pt x="18" y="30"/>
                  </a:lnTo>
                  <a:lnTo>
                    <a:pt x="1" y="22"/>
                  </a:lnTo>
                  <a:lnTo>
                    <a:pt x="0" y="19"/>
                  </a:lnTo>
                  <a:lnTo>
                    <a:pt x="8" y="5"/>
                  </a:lnTo>
                  <a:lnTo>
                    <a:pt x="15" y="0"/>
                  </a:lnTo>
                  <a:lnTo>
                    <a:pt x="28" y="4"/>
                  </a:lnTo>
                  <a:lnTo>
                    <a:pt x="37" y="5"/>
                  </a:lnTo>
                  <a:lnTo>
                    <a:pt x="45" y="10"/>
                  </a:lnTo>
                  <a:lnTo>
                    <a:pt x="45" y="1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6262166" y="5041538"/>
              <a:ext cx="290104" cy="319482"/>
            </a:xfrm>
            <a:custGeom>
              <a:avLst/>
              <a:gdLst/>
              <a:ahLst/>
              <a:cxnLst/>
              <a:rect l="l" t="t" r="r" b="b"/>
              <a:pathLst>
                <a:path w="158" h="174" extrusionOk="0">
                  <a:moveTo>
                    <a:pt x="92" y="1"/>
                  </a:moveTo>
                  <a:lnTo>
                    <a:pt x="98" y="16"/>
                  </a:lnTo>
                  <a:lnTo>
                    <a:pt x="101" y="20"/>
                  </a:lnTo>
                  <a:lnTo>
                    <a:pt x="106" y="31"/>
                  </a:lnTo>
                  <a:lnTo>
                    <a:pt x="124" y="52"/>
                  </a:lnTo>
                  <a:lnTo>
                    <a:pt x="131" y="54"/>
                  </a:lnTo>
                  <a:lnTo>
                    <a:pt x="131" y="61"/>
                  </a:lnTo>
                  <a:lnTo>
                    <a:pt x="135" y="73"/>
                  </a:lnTo>
                  <a:lnTo>
                    <a:pt x="148" y="76"/>
                  </a:lnTo>
                  <a:lnTo>
                    <a:pt x="158" y="84"/>
                  </a:lnTo>
                  <a:lnTo>
                    <a:pt x="134" y="99"/>
                  </a:lnTo>
                  <a:lnTo>
                    <a:pt x="119" y="113"/>
                  </a:lnTo>
                  <a:lnTo>
                    <a:pt x="113" y="125"/>
                  </a:lnTo>
                  <a:lnTo>
                    <a:pt x="107" y="133"/>
                  </a:lnTo>
                  <a:lnTo>
                    <a:pt x="98" y="134"/>
                  </a:lnTo>
                  <a:lnTo>
                    <a:pt x="95" y="143"/>
                  </a:lnTo>
                  <a:lnTo>
                    <a:pt x="93" y="149"/>
                  </a:lnTo>
                  <a:lnTo>
                    <a:pt x="83" y="153"/>
                  </a:lnTo>
                  <a:lnTo>
                    <a:pt x="69" y="152"/>
                  </a:lnTo>
                  <a:lnTo>
                    <a:pt x="62" y="147"/>
                  </a:lnTo>
                  <a:lnTo>
                    <a:pt x="55" y="144"/>
                  </a:lnTo>
                  <a:lnTo>
                    <a:pt x="46" y="149"/>
                  </a:lnTo>
                  <a:lnTo>
                    <a:pt x="42" y="158"/>
                  </a:lnTo>
                  <a:lnTo>
                    <a:pt x="35" y="164"/>
                  </a:lnTo>
                  <a:lnTo>
                    <a:pt x="26" y="173"/>
                  </a:lnTo>
                  <a:lnTo>
                    <a:pt x="14" y="174"/>
                  </a:lnTo>
                  <a:lnTo>
                    <a:pt x="11" y="167"/>
                  </a:lnTo>
                  <a:lnTo>
                    <a:pt x="12" y="156"/>
                  </a:lnTo>
                  <a:lnTo>
                    <a:pt x="3" y="138"/>
                  </a:lnTo>
                  <a:lnTo>
                    <a:pt x="0" y="135"/>
                  </a:lnTo>
                  <a:lnTo>
                    <a:pt x="1" y="79"/>
                  </a:lnTo>
                  <a:lnTo>
                    <a:pt x="18" y="79"/>
                  </a:lnTo>
                  <a:lnTo>
                    <a:pt x="20" y="11"/>
                  </a:lnTo>
                  <a:lnTo>
                    <a:pt x="32" y="10"/>
                  </a:lnTo>
                  <a:lnTo>
                    <a:pt x="58" y="4"/>
                  </a:lnTo>
                  <a:lnTo>
                    <a:pt x="64" y="12"/>
                  </a:lnTo>
                  <a:lnTo>
                    <a:pt x="75" y="4"/>
                  </a:lnTo>
                  <a:lnTo>
                    <a:pt x="80" y="4"/>
                  </a:lnTo>
                  <a:lnTo>
                    <a:pt x="89" y="0"/>
                  </a:lnTo>
                  <a:lnTo>
                    <a:pt x="92" y="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6109771" y="4035355"/>
              <a:ext cx="396597" cy="310300"/>
            </a:xfrm>
            <a:custGeom>
              <a:avLst/>
              <a:gdLst/>
              <a:ahLst/>
              <a:cxnLst/>
              <a:rect l="l" t="t" r="r" b="b"/>
              <a:pathLst>
                <a:path w="216" h="169" extrusionOk="0">
                  <a:moveTo>
                    <a:pt x="157" y="48"/>
                  </a:moveTo>
                  <a:lnTo>
                    <a:pt x="169" y="55"/>
                  </a:lnTo>
                  <a:lnTo>
                    <a:pt x="178" y="63"/>
                  </a:lnTo>
                  <a:lnTo>
                    <a:pt x="178" y="70"/>
                  </a:lnTo>
                  <a:lnTo>
                    <a:pt x="189" y="79"/>
                  </a:lnTo>
                  <a:lnTo>
                    <a:pt x="197" y="87"/>
                  </a:lnTo>
                  <a:lnTo>
                    <a:pt x="200" y="98"/>
                  </a:lnTo>
                  <a:lnTo>
                    <a:pt x="214" y="107"/>
                  </a:lnTo>
                  <a:lnTo>
                    <a:pt x="216" y="113"/>
                  </a:lnTo>
                  <a:lnTo>
                    <a:pt x="211" y="115"/>
                  </a:lnTo>
                  <a:lnTo>
                    <a:pt x="200" y="114"/>
                  </a:lnTo>
                  <a:lnTo>
                    <a:pt x="187" y="112"/>
                  </a:lnTo>
                  <a:lnTo>
                    <a:pt x="181" y="113"/>
                  </a:lnTo>
                  <a:lnTo>
                    <a:pt x="178" y="118"/>
                  </a:lnTo>
                  <a:lnTo>
                    <a:pt x="173" y="119"/>
                  </a:lnTo>
                  <a:lnTo>
                    <a:pt x="166" y="115"/>
                  </a:lnTo>
                  <a:lnTo>
                    <a:pt x="148" y="124"/>
                  </a:lnTo>
                  <a:lnTo>
                    <a:pt x="141" y="122"/>
                  </a:lnTo>
                  <a:lnTo>
                    <a:pt x="138" y="124"/>
                  </a:lnTo>
                  <a:lnTo>
                    <a:pt x="133" y="135"/>
                  </a:lnTo>
                  <a:lnTo>
                    <a:pt x="121" y="132"/>
                  </a:lnTo>
                  <a:lnTo>
                    <a:pt x="109" y="130"/>
                  </a:lnTo>
                  <a:lnTo>
                    <a:pt x="98" y="123"/>
                  </a:lnTo>
                  <a:lnTo>
                    <a:pt x="84" y="116"/>
                  </a:lnTo>
                  <a:lnTo>
                    <a:pt x="75" y="122"/>
                  </a:lnTo>
                  <a:lnTo>
                    <a:pt x="69" y="132"/>
                  </a:lnTo>
                  <a:lnTo>
                    <a:pt x="67" y="145"/>
                  </a:lnTo>
                  <a:lnTo>
                    <a:pt x="56" y="144"/>
                  </a:lnTo>
                  <a:lnTo>
                    <a:pt x="45" y="141"/>
                  </a:lnTo>
                  <a:lnTo>
                    <a:pt x="35" y="151"/>
                  </a:lnTo>
                  <a:lnTo>
                    <a:pt x="26" y="169"/>
                  </a:lnTo>
                  <a:lnTo>
                    <a:pt x="24" y="164"/>
                  </a:lnTo>
                  <a:lnTo>
                    <a:pt x="24" y="155"/>
                  </a:lnTo>
                  <a:lnTo>
                    <a:pt x="15" y="149"/>
                  </a:lnTo>
                  <a:lnTo>
                    <a:pt x="9" y="138"/>
                  </a:lnTo>
                  <a:lnTo>
                    <a:pt x="8" y="132"/>
                  </a:lnTo>
                  <a:lnTo>
                    <a:pt x="0" y="122"/>
                  </a:lnTo>
                  <a:lnTo>
                    <a:pt x="1" y="116"/>
                  </a:lnTo>
                  <a:lnTo>
                    <a:pt x="0" y="108"/>
                  </a:lnTo>
                  <a:lnTo>
                    <a:pt x="1" y="93"/>
                  </a:lnTo>
                  <a:lnTo>
                    <a:pt x="5" y="90"/>
                  </a:lnTo>
                  <a:lnTo>
                    <a:pt x="13" y="71"/>
                  </a:lnTo>
                  <a:lnTo>
                    <a:pt x="27" y="70"/>
                  </a:lnTo>
                  <a:lnTo>
                    <a:pt x="30" y="64"/>
                  </a:lnTo>
                  <a:lnTo>
                    <a:pt x="33" y="65"/>
                  </a:lnTo>
                  <a:lnTo>
                    <a:pt x="37" y="69"/>
                  </a:lnTo>
                  <a:lnTo>
                    <a:pt x="58" y="62"/>
                  </a:lnTo>
                  <a:lnTo>
                    <a:pt x="65" y="55"/>
                  </a:lnTo>
                  <a:lnTo>
                    <a:pt x="74" y="48"/>
                  </a:lnTo>
                  <a:lnTo>
                    <a:pt x="72" y="41"/>
                  </a:lnTo>
                  <a:lnTo>
                    <a:pt x="77" y="39"/>
                  </a:lnTo>
                  <a:lnTo>
                    <a:pt x="93" y="41"/>
                  </a:lnTo>
                  <a:lnTo>
                    <a:pt x="109" y="32"/>
                  </a:lnTo>
                  <a:lnTo>
                    <a:pt x="121" y="11"/>
                  </a:lnTo>
                  <a:lnTo>
                    <a:pt x="129" y="4"/>
                  </a:lnTo>
                  <a:lnTo>
                    <a:pt x="139" y="0"/>
                  </a:lnTo>
                  <a:lnTo>
                    <a:pt x="141" y="8"/>
                  </a:lnTo>
                  <a:lnTo>
                    <a:pt x="151" y="20"/>
                  </a:lnTo>
                  <a:lnTo>
                    <a:pt x="151" y="28"/>
                  </a:lnTo>
                  <a:lnTo>
                    <a:pt x="149" y="35"/>
                  </a:lnTo>
                  <a:lnTo>
                    <a:pt x="150" y="41"/>
                  </a:lnTo>
                  <a:lnTo>
                    <a:pt x="155" y="47"/>
                  </a:lnTo>
                  <a:lnTo>
                    <a:pt x="157" y="48"/>
                  </a:lnTo>
                  <a:lnTo>
                    <a:pt x="157" y="4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3902778" y="2784971"/>
              <a:ext cx="62427" cy="36722"/>
            </a:xfrm>
            <a:custGeom>
              <a:avLst/>
              <a:gdLst/>
              <a:ahLst/>
              <a:cxnLst/>
              <a:rect l="l" t="t" r="r" b="b"/>
              <a:pathLst>
                <a:path w="34" h="20" extrusionOk="0">
                  <a:moveTo>
                    <a:pt x="11" y="9"/>
                  </a:moveTo>
                  <a:lnTo>
                    <a:pt x="20" y="12"/>
                  </a:lnTo>
                  <a:lnTo>
                    <a:pt x="34" y="11"/>
                  </a:lnTo>
                  <a:lnTo>
                    <a:pt x="25" y="20"/>
                  </a:lnTo>
                  <a:lnTo>
                    <a:pt x="19" y="20"/>
                  </a:lnTo>
                  <a:lnTo>
                    <a:pt x="2" y="12"/>
                  </a:lnTo>
                  <a:lnTo>
                    <a:pt x="0" y="6"/>
                  </a:lnTo>
                  <a:lnTo>
                    <a:pt x="8" y="0"/>
                  </a:lnTo>
                  <a:lnTo>
                    <a:pt x="11" y="9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3935828" y="2685823"/>
              <a:ext cx="66099" cy="31213"/>
            </a:xfrm>
            <a:custGeom>
              <a:avLst/>
              <a:gdLst/>
              <a:ahLst/>
              <a:cxnLst/>
              <a:rect l="l" t="t" r="r" b="b"/>
              <a:pathLst>
                <a:path w="36" h="17" extrusionOk="0">
                  <a:moveTo>
                    <a:pt x="35" y="16"/>
                  </a:moveTo>
                  <a:lnTo>
                    <a:pt x="28" y="17"/>
                  </a:lnTo>
                  <a:lnTo>
                    <a:pt x="10" y="11"/>
                  </a:lnTo>
                  <a:lnTo>
                    <a:pt x="0" y="2"/>
                  </a:lnTo>
                  <a:lnTo>
                    <a:pt x="6" y="0"/>
                  </a:lnTo>
                  <a:lnTo>
                    <a:pt x="24" y="5"/>
                  </a:lnTo>
                  <a:lnTo>
                    <a:pt x="36" y="13"/>
                  </a:lnTo>
                  <a:lnTo>
                    <a:pt x="35" y="16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2237435" y="2658281"/>
              <a:ext cx="88132" cy="82623"/>
            </a:xfrm>
            <a:custGeom>
              <a:avLst/>
              <a:gdLst/>
              <a:ahLst/>
              <a:cxnLst/>
              <a:rect l="l" t="t" r="r" b="b"/>
              <a:pathLst>
                <a:path w="48" h="45" extrusionOk="0">
                  <a:moveTo>
                    <a:pt x="48" y="42"/>
                  </a:moveTo>
                  <a:lnTo>
                    <a:pt x="39" y="45"/>
                  </a:lnTo>
                  <a:lnTo>
                    <a:pt x="20" y="37"/>
                  </a:lnTo>
                  <a:lnTo>
                    <a:pt x="20" y="30"/>
                  </a:lnTo>
                  <a:lnTo>
                    <a:pt x="11" y="23"/>
                  </a:lnTo>
                  <a:lnTo>
                    <a:pt x="13" y="18"/>
                  </a:lnTo>
                  <a:lnTo>
                    <a:pt x="0" y="14"/>
                  </a:lnTo>
                  <a:lnTo>
                    <a:pt x="2" y="5"/>
                  </a:lnTo>
                  <a:lnTo>
                    <a:pt x="6" y="0"/>
                  </a:lnTo>
                  <a:lnTo>
                    <a:pt x="18" y="4"/>
                  </a:lnTo>
                  <a:lnTo>
                    <a:pt x="26" y="7"/>
                  </a:lnTo>
                  <a:lnTo>
                    <a:pt x="37" y="9"/>
                  </a:lnTo>
                  <a:lnTo>
                    <a:pt x="38" y="16"/>
                  </a:lnTo>
                  <a:lnTo>
                    <a:pt x="40" y="24"/>
                  </a:lnTo>
                  <a:lnTo>
                    <a:pt x="48" y="32"/>
                  </a:lnTo>
                  <a:lnTo>
                    <a:pt x="48" y="42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4051502" y="2630739"/>
              <a:ext cx="179938" cy="168921"/>
            </a:xfrm>
            <a:custGeom>
              <a:avLst/>
              <a:gdLst/>
              <a:ahLst/>
              <a:cxnLst/>
              <a:rect l="l" t="t" r="r" b="b"/>
              <a:pathLst>
                <a:path w="98" h="92" extrusionOk="0">
                  <a:moveTo>
                    <a:pt x="64" y="17"/>
                  </a:moveTo>
                  <a:lnTo>
                    <a:pt x="50" y="33"/>
                  </a:lnTo>
                  <a:lnTo>
                    <a:pt x="61" y="27"/>
                  </a:lnTo>
                  <a:lnTo>
                    <a:pt x="70" y="31"/>
                  </a:lnTo>
                  <a:lnTo>
                    <a:pt x="63" y="37"/>
                  </a:lnTo>
                  <a:lnTo>
                    <a:pt x="74" y="42"/>
                  </a:lnTo>
                  <a:lnTo>
                    <a:pt x="82" y="38"/>
                  </a:lnTo>
                  <a:lnTo>
                    <a:pt x="95" y="44"/>
                  </a:lnTo>
                  <a:lnTo>
                    <a:pt x="87" y="57"/>
                  </a:lnTo>
                  <a:lnTo>
                    <a:pt x="98" y="54"/>
                  </a:lnTo>
                  <a:lnTo>
                    <a:pt x="97" y="64"/>
                  </a:lnTo>
                  <a:lnTo>
                    <a:pt x="98" y="75"/>
                  </a:lnTo>
                  <a:lnTo>
                    <a:pt x="88" y="92"/>
                  </a:lnTo>
                  <a:lnTo>
                    <a:pt x="81" y="92"/>
                  </a:lnTo>
                  <a:lnTo>
                    <a:pt x="72" y="89"/>
                  </a:lnTo>
                  <a:lnTo>
                    <a:pt x="79" y="74"/>
                  </a:lnTo>
                  <a:lnTo>
                    <a:pt x="76" y="71"/>
                  </a:lnTo>
                  <a:lnTo>
                    <a:pt x="54" y="87"/>
                  </a:lnTo>
                  <a:lnTo>
                    <a:pt x="45" y="87"/>
                  </a:lnTo>
                  <a:lnTo>
                    <a:pt x="58" y="78"/>
                  </a:lnTo>
                  <a:lnTo>
                    <a:pt x="45" y="73"/>
                  </a:lnTo>
                  <a:lnTo>
                    <a:pt x="29" y="75"/>
                  </a:lnTo>
                  <a:lnTo>
                    <a:pt x="1" y="74"/>
                  </a:lnTo>
                  <a:lnTo>
                    <a:pt x="0" y="69"/>
                  </a:lnTo>
                  <a:lnTo>
                    <a:pt x="11" y="62"/>
                  </a:lnTo>
                  <a:lnTo>
                    <a:pt x="7" y="57"/>
                  </a:lnTo>
                  <a:lnTo>
                    <a:pt x="22" y="46"/>
                  </a:lnTo>
                  <a:lnTo>
                    <a:pt x="47" y="16"/>
                  </a:lnTo>
                  <a:lnTo>
                    <a:pt x="59" y="6"/>
                  </a:lnTo>
                  <a:lnTo>
                    <a:pt x="74" y="0"/>
                  </a:lnTo>
                  <a:lnTo>
                    <a:pt x="80" y="1"/>
                  </a:lnTo>
                  <a:lnTo>
                    <a:pt x="75" y="6"/>
                  </a:lnTo>
                  <a:lnTo>
                    <a:pt x="64" y="17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2195206" y="2546279"/>
              <a:ext cx="53246" cy="64264"/>
            </a:xfrm>
            <a:custGeom>
              <a:avLst/>
              <a:gdLst/>
              <a:ahLst/>
              <a:cxnLst/>
              <a:rect l="l" t="t" r="r" b="b"/>
              <a:pathLst>
                <a:path w="29" h="35" extrusionOk="0">
                  <a:moveTo>
                    <a:pt x="9" y="0"/>
                  </a:moveTo>
                  <a:lnTo>
                    <a:pt x="14" y="2"/>
                  </a:lnTo>
                  <a:lnTo>
                    <a:pt x="29" y="1"/>
                  </a:lnTo>
                  <a:lnTo>
                    <a:pt x="7" y="21"/>
                  </a:lnTo>
                  <a:lnTo>
                    <a:pt x="8" y="35"/>
                  </a:lnTo>
                  <a:lnTo>
                    <a:pt x="3" y="35"/>
                  </a:lnTo>
                  <a:lnTo>
                    <a:pt x="0" y="27"/>
                  </a:lnTo>
                  <a:lnTo>
                    <a:pt x="2" y="19"/>
                  </a:lnTo>
                  <a:lnTo>
                    <a:pt x="0" y="13"/>
                  </a:lnTo>
                  <a:lnTo>
                    <a:pt x="3" y="5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3724675" y="2280044"/>
              <a:ext cx="29378" cy="23870"/>
            </a:xfrm>
            <a:custGeom>
              <a:avLst/>
              <a:gdLst/>
              <a:ahLst/>
              <a:cxnLst/>
              <a:rect l="l" t="t" r="r" b="b"/>
              <a:pathLst>
                <a:path w="16" h="13" extrusionOk="0">
                  <a:moveTo>
                    <a:pt x="16" y="4"/>
                  </a:moveTo>
                  <a:lnTo>
                    <a:pt x="5" y="13"/>
                  </a:lnTo>
                  <a:lnTo>
                    <a:pt x="0" y="12"/>
                  </a:lnTo>
                  <a:lnTo>
                    <a:pt x="0" y="6"/>
                  </a:lnTo>
                  <a:lnTo>
                    <a:pt x="1" y="5"/>
                  </a:lnTo>
                  <a:lnTo>
                    <a:pt x="9" y="0"/>
                  </a:lnTo>
                  <a:lnTo>
                    <a:pt x="14" y="1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3645724" y="2263519"/>
              <a:ext cx="58755" cy="23870"/>
            </a:xfrm>
            <a:custGeom>
              <a:avLst/>
              <a:gdLst/>
              <a:ahLst/>
              <a:cxnLst/>
              <a:rect l="l" t="t" r="r" b="b"/>
              <a:pathLst>
                <a:path w="32" h="13" extrusionOk="0">
                  <a:moveTo>
                    <a:pt x="30" y="4"/>
                  </a:moveTo>
                  <a:lnTo>
                    <a:pt x="8" y="13"/>
                  </a:lnTo>
                  <a:lnTo>
                    <a:pt x="0" y="12"/>
                  </a:lnTo>
                  <a:lnTo>
                    <a:pt x="0" y="8"/>
                  </a:lnTo>
                  <a:lnTo>
                    <a:pt x="14" y="0"/>
                  </a:lnTo>
                  <a:lnTo>
                    <a:pt x="32" y="0"/>
                  </a:lnTo>
                  <a:lnTo>
                    <a:pt x="30" y="4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3590642" y="2175387"/>
              <a:ext cx="172594" cy="84460"/>
            </a:xfrm>
            <a:custGeom>
              <a:avLst/>
              <a:gdLst/>
              <a:ahLst/>
              <a:cxnLst/>
              <a:rect l="l" t="t" r="r" b="b"/>
              <a:pathLst>
                <a:path w="94" h="46" extrusionOk="0">
                  <a:moveTo>
                    <a:pt x="50" y="2"/>
                  </a:moveTo>
                  <a:lnTo>
                    <a:pt x="48" y="9"/>
                  </a:lnTo>
                  <a:lnTo>
                    <a:pt x="56" y="6"/>
                  </a:lnTo>
                  <a:lnTo>
                    <a:pt x="61" y="11"/>
                  </a:lnTo>
                  <a:lnTo>
                    <a:pt x="71" y="17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8" y="29"/>
                  </a:lnTo>
                  <a:lnTo>
                    <a:pt x="94" y="35"/>
                  </a:lnTo>
                  <a:lnTo>
                    <a:pt x="79" y="40"/>
                  </a:lnTo>
                  <a:lnTo>
                    <a:pt x="61" y="35"/>
                  </a:lnTo>
                  <a:lnTo>
                    <a:pt x="59" y="28"/>
                  </a:lnTo>
                  <a:lnTo>
                    <a:pt x="41" y="37"/>
                  </a:lnTo>
                  <a:lnTo>
                    <a:pt x="16" y="46"/>
                  </a:lnTo>
                  <a:lnTo>
                    <a:pt x="18" y="36"/>
                  </a:lnTo>
                  <a:lnTo>
                    <a:pt x="0" y="38"/>
                  </a:lnTo>
                  <a:lnTo>
                    <a:pt x="16" y="29"/>
                  </a:lnTo>
                  <a:lnTo>
                    <a:pt x="27" y="15"/>
                  </a:lnTo>
                  <a:lnTo>
                    <a:pt x="42" y="0"/>
                  </a:lnTo>
                  <a:lnTo>
                    <a:pt x="50" y="2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3900941" y="2100106"/>
              <a:ext cx="60590" cy="34885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5" y="18"/>
                  </a:moveTo>
                  <a:lnTo>
                    <a:pt x="0" y="19"/>
                  </a:lnTo>
                  <a:lnTo>
                    <a:pt x="2" y="11"/>
                  </a:lnTo>
                  <a:lnTo>
                    <a:pt x="13" y="1"/>
                  </a:lnTo>
                  <a:lnTo>
                    <a:pt x="26" y="0"/>
                  </a:lnTo>
                  <a:lnTo>
                    <a:pt x="33" y="4"/>
                  </a:lnTo>
                  <a:lnTo>
                    <a:pt x="29" y="11"/>
                  </a:lnTo>
                  <a:lnTo>
                    <a:pt x="26" y="13"/>
                  </a:lnTo>
                  <a:lnTo>
                    <a:pt x="15" y="18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3438245" y="2045023"/>
              <a:ext cx="84460" cy="40394"/>
            </a:xfrm>
            <a:custGeom>
              <a:avLst/>
              <a:gdLst/>
              <a:ahLst/>
              <a:cxnLst/>
              <a:rect l="l" t="t" r="r" b="b"/>
              <a:pathLst>
                <a:path w="46" h="22" extrusionOk="0">
                  <a:moveTo>
                    <a:pt x="46" y="17"/>
                  </a:moveTo>
                  <a:lnTo>
                    <a:pt x="34" y="22"/>
                  </a:lnTo>
                  <a:lnTo>
                    <a:pt x="22" y="17"/>
                  </a:lnTo>
                  <a:lnTo>
                    <a:pt x="10" y="19"/>
                  </a:lnTo>
                  <a:lnTo>
                    <a:pt x="0" y="11"/>
                  </a:lnTo>
                  <a:lnTo>
                    <a:pt x="15" y="6"/>
                  </a:lnTo>
                  <a:lnTo>
                    <a:pt x="29" y="0"/>
                  </a:lnTo>
                  <a:lnTo>
                    <a:pt x="38" y="4"/>
                  </a:lnTo>
                  <a:lnTo>
                    <a:pt x="43" y="7"/>
                  </a:lnTo>
                  <a:lnTo>
                    <a:pt x="44" y="10"/>
                  </a:lnTo>
                  <a:lnTo>
                    <a:pt x="46" y="17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2202550" y="1993613"/>
              <a:ext cx="2005020" cy="963952"/>
            </a:xfrm>
            <a:custGeom>
              <a:avLst/>
              <a:gdLst/>
              <a:ahLst/>
              <a:cxnLst/>
              <a:rect l="l" t="t" r="r" b="b"/>
              <a:pathLst>
                <a:path w="1092" h="525" extrusionOk="0">
                  <a:moveTo>
                    <a:pt x="876" y="467"/>
                  </a:moveTo>
                  <a:lnTo>
                    <a:pt x="869" y="456"/>
                  </a:lnTo>
                  <a:lnTo>
                    <a:pt x="878" y="431"/>
                  </a:lnTo>
                  <a:lnTo>
                    <a:pt x="873" y="425"/>
                  </a:lnTo>
                  <a:lnTo>
                    <a:pt x="863" y="428"/>
                  </a:lnTo>
                  <a:lnTo>
                    <a:pt x="859" y="424"/>
                  </a:lnTo>
                  <a:lnTo>
                    <a:pt x="843" y="438"/>
                  </a:lnTo>
                  <a:lnTo>
                    <a:pt x="833" y="452"/>
                  </a:lnTo>
                  <a:lnTo>
                    <a:pt x="825" y="461"/>
                  </a:lnTo>
                  <a:lnTo>
                    <a:pt x="817" y="464"/>
                  </a:lnTo>
                  <a:lnTo>
                    <a:pt x="812" y="465"/>
                  </a:lnTo>
                  <a:lnTo>
                    <a:pt x="809" y="469"/>
                  </a:lnTo>
                  <a:lnTo>
                    <a:pt x="782" y="469"/>
                  </a:lnTo>
                  <a:lnTo>
                    <a:pt x="759" y="470"/>
                  </a:lnTo>
                  <a:lnTo>
                    <a:pt x="751" y="473"/>
                  </a:lnTo>
                  <a:lnTo>
                    <a:pt x="731" y="486"/>
                  </a:lnTo>
                  <a:lnTo>
                    <a:pt x="731" y="485"/>
                  </a:lnTo>
                  <a:lnTo>
                    <a:pt x="728" y="485"/>
                  </a:lnTo>
                  <a:lnTo>
                    <a:pt x="722" y="487"/>
                  </a:lnTo>
                  <a:lnTo>
                    <a:pt x="716" y="491"/>
                  </a:lnTo>
                  <a:lnTo>
                    <a:pt x="711" y="488"/>
                  </a:lnTo>
                  <a:lnTo>
                    <a:pt x="697" y="490"/>
                  </a:lnTo>
                  <a:lnTo>
                    <a:pt x="686" y="493"/>
                  </a:lnTo>
                  <a:lnTo>
                    <a:pt x="680" y="495"/>
                  </a:lnTo>
                  <a:lnTo>
                    <a:pt x="673" y="501"/>
                  </a:lnTo>
                  <a:lnTo>
                    <a:pt x="678" y="503"/>
                  </a:lnTo>
                  <a:lnTo>
                    <a:pt x="683" y="502"/>
                  </a:lnTo>
                  <a:lnTo>
                    <a:pt x="684" y="502"/>
                  </a:lnTo>
                  <a:lnTo>
                    <a:pt x="683" y="508"/>
                  </a:lnTo>
                  <a:lnTo>
                    <a:pt x="669" y="510"/>
                  </a:lnTo>
                  <a:lnTo>
                    <a:pt x="661" y="512"/>
                  </a:lnTo>
                  <a:lnTo>
                    <a:pt x="656" y="515"/>
                  </a:lnTo>
                  <a:lnTo>
                    <a:pt x="648" y="514"/>
                  </a:lnTo>
                  <a:lnTo>
                    <a:pt x="643" y="514"/>
                  </a:lnTo>
                  <a:lnTo>
                    <a:pt x="635" y="519"/>
                  </a:lnTo>
                  <a:lnTo>
                    <a:pt x="621" y="525"/>
                  </a:lnTo>
                  <a:lnTo>
                    <a:pt x="613" y="525"/>
                  </a:lnTo>
                  <a:lnTo>
                    <a:pt x="619" y="518"/>
                  </a:lnTo>
                  <a:lnTo>
                    <a:pt x="630" y="508"/>
                  </a:lnTo>
                  <a:lnTo>
                    <a:pt x="642" y="501"/>
                  </a:lnTo>
                  <a:lnTo>
                    <a:pt x="646" y="496"/>
                  </a:lnTo>
                  <a:lnTo>
                    <a:pt x="648" y="487"/>
                  </a:lnTo>
                  <a:lnTo>
                    <a:pt x="660" y="476"/>
                  </a:lnTo>
                  <a:lnTo>
                    <a:pt x="662" y="465"/>
                  </a:lnTo>
                  <a:lnTo>
                    <a:pt x="666" y="476"/>
                  </a:lnTo>
                  <a:lnTo>
                    <a:pt x="677" y="479"/>
                  </a:lnTo>
                  <a:lnTo>
                    <a:pt x="683" y="473"/>
                  </a:lnTo>
                  <a:lnTo>
                    <a:pt x="680" y="459"/>
                  </a:lnTo>
                  <a:lnTo>
                    <a:pt x="677" y="453"/>
                  </a:lnTo>
                  <a:lnTo>
                    <a:pt x="665" y="449"/>
                  </a:lnTo>
                  <a:lnTo>
                    <a:pt x="654" y="447"/>
                  </a:lnTo>
                  <a:lnTo>
                    <a:pt x="642" y="447"/>
                  </a:lnTo>
                  <a:lnTo>
                    <a:pt x="632" y="445"/>
                  </a:lnTo>
                  <a:lnTo>
                    <a:pt x="631" y="440"/>
                  </a:lnTo>
                  <a:lnTo>
                    <a:pt x="627" y="443"/>
                  </a:lnTo>
                  <a:lnTo>
                    <a:pt x="623" y="442"/>
                  </a:lnTo>
                  <a:lnTo>
                    <a:pt x="629" y="436"/>
                  </a:lnTo>
                  <a:lnTo>
                    <a:pt x="623" y="434"/>
                  </a:lnTo>
                  <a:lnTo>
                    <a:pt x="629" y="427"/>
                  </a:lnTo>
                  <a:lnTo>
                    <a:pt x="626" y="422"/>
                  </a:lnTo>
                  <a:lnTo>
                    <a:pt x="631" y="416"/>
                  </a:lnTo>
                  <a:lnTo>
                    <a:pt x="615" y="414"/>
                  </a:lnTo>
                  <a:lnTo>
                    <a:pt x="615" y="403"/>
                  </a:lnTo>
                  <a:lnTo>
                    <a:pt x="612" y="400"/>
                  </a:lnTo>
                  <a:lnTo>
                    <a:pt x="603" y="400"/>
                  </a:lnTo>
                  <a:lnTo>
                    <a:pt x="591" y="396"/>
                  </a:lnTo>
                  <a:lnTo>
                    <a:pt x="586" y="399"/>
                  </a:lnTo>
                  <a:lnTo>
                    <a:pt x="581" y="403"/>
                  </a:lnTo>
                  <a:lnTo>
                    <a:pt x="571" y="406"/>
                  </a:lnTo>
                  <a:lnTo>
                    <a:pt x="562" y="414"/>
                  </a:lnTo>
                  <a:lnTo>
                    <a:pt x="546" y="408"/>
                  </a:lnTo>
                  <a:lnTo>
                    <a:pt x="533" y="411"/>
                  </a:lnTo>
                  <a:lnTo>
                    <a:pt x="521" y="405"/>
                  </a:lnTo>
                  <a:lnTo>
                    <a:pt x="508" y="402"/>
                  </a:lnTo>
                  <a:lnTo>
                    <a:pt x="498" y="401"/>
                  </a:lnTo>
                  <a:lnTo>
                    <a:pt x="495" y="398"/>
                  </a:lnTo>
                  <a:lnTo>
                    <a:pt x="498" y="388"/>
                  </a:lnTo>
                  <a:lnTo>
                    <a:pt x="492" y="388"/>
                  </a:lnTo>
                  <a:lnTo>
                    <a:pt x="489" y="395"/>
                  </a:lnTo>
                  <a:lnTo>
                    <a:pt x="458" y="395"/>
                  </a:lnTo>
                  <a:lnTo>
                    <a:pt x="408" y="395"/>
                  </a:lnTo>
                  <a:lnTo>
                    <a:pt x="358" y="395"/>
                  </a:lnTo>
                  <a:lnTo>
                    <a:pt x="315" y="395"/>
                  </a:lnTo>
                  <a:lnTo>
                    <a:pt x="270" y="395"/>
                  </a:lnTo>
                  <a:lnTo>
                    <a:pt x="227" y="395"/>
                  </a:lnTo>
                  <a:lnTo>
                    <a:pt x="182" y="395"/>
                  </a:lnTo>
                  <a:lnTo>
                    <a:pt x="168" y="395"/>
                  </a:lnTo>
                  <a:lnTo>
                    <a:pt x="124" y="395"/>
                  </a:lnTo>
                  <a:lnTo>
                    <a:pt x="83" y="395"/>
                  </a:lnTo>
                  <a:lnTo>
                    <a:pt x="81" y="395"/>
                  </a:lnTo>
                  <a:lnTo>
                    <a:pt x="64" y="377"/>
                  </a:lnTo>
                  <a:lnTo>
                    <a:pt x="60" y="369"/>
                  </a:lnTo>
                  <a:lnTo>
                    <a:pt x="39" y="362"/>
                  </a:lnTo>
                  <a:lnTo>
                    <a:pt x="43" y="345"/>
                  </a:lnTo>
                  <a:lnTo>
                    <a:pt x="54" y="334"/>
                  </a:lnTo>
                  <a:lnTo>
                    <a:pt x="42" y="326"/>
                  </a:lnTo>
                  <a:lnTo>
                    <a:pt x="51" y="311"/>
                  </a:lnTo>
                  <a:lnTo>
                    <a:pt x="45" y="299"/>
                  </a:lnTo>
                  <a:lnTo>
                    <a:pt x="52" y="289"/>
                  </a:lnTo>
                  <a:lnTo>
                    <a:pt x="67" y="280"/>
                  </a:lnTo>
                  <a:lnTo>
                    <a:pt x="76" y="269"/>
                  </a:lnTo>
                  <a:lnTo>
                    <a:pt x="63" y="258"/>
                  </a:lnTo>
                  <a:lnTo>
                    <a:pt x="67" y="237"/>
                  </a:lnTo>
                  <a:lnTo>
                    <a:pt x="70" y="225"/>
                  </a:lnTo>
                  <a:lnTo>
                    <a:pt x="66" y="217"/>
                  </a:lnTo>
                  <a:lnTo>
                    <a:pt x="63" y="210"/>
                  </a:lnTo>
                  <a:lnTo>
                    <a:pt x="65" y="201"/>
                  </a:lnTo>
                  <a:lnTo>
                    <a:pt x="46" y="206"/>
                  </a:lnTo>
                  <a:lnTo>
                    <a:pt x="23" y="217"/>
                  </a:lnTo>
                  <a:lnTo>
                    <a:pt x="22" y="205"/>
                  </a:lnTo>
                  <a:lnTo>
                    <a:pt x="21" y="197"/>
                  </a:lnTo>
                  <a:lnTo>
                    <a:pt x="13" y="193"/>
                  </a:lnTo>
                  <a:lnTo>
                    <a:pt x="0" y="192"/>
                  </a:lnTo>
                  <a:lnTo>
                    <a:pt x="106" y="95"/>
                  </a:lnTo>
                  <a:lnTo>
                    <a:pt x="179" y="34"/>
                  </a:lnTo>
                  <a:lnTo>
                    <a:pt x="196" y="39"/>
                  </a:lnTo>
                  <a:lnTo>
                    <a:pt x="206" y="46"/>
                  </a:lnTo>
                  <a:lnTo>
                    <a:pt x="217" y="48"/>
                  </a:lnTo>
                  <a:lnTo>
                    <a:pt x="236" y="41"/>
                  </a:lnTo>
                  <a:lnTo>
                    <a:pt x="256" y="36"/>
                  </a:lnTo>
                  <a:lnTo>
                    <a:pt x="272" y="38"/>
                  </a:lnTo>
                  <a:lnTo>
                    <a:pt x="298" y="31"/>
                  </a:lnTo>
                  <a:lnTo>
                    <a:pt x="323" y="27"/>
                  </a:lnTo>
                  <a:lnTo>
                    <a:pt x="324" y="34"/>
                  </a:lnTo>
                  <a:lnTo>
                    <a:pt x="337" y="30"/>
                  </a:lnTo>
                  <a:lnTo>
                    <a:pt x="348" y="22"/>
                  </a:lnTo>
                  <a:lnTo>
                    <a:pt x="355" y="24"/>
                  </a:lnTo>
                  <a:lnTo>
                    <a:pt x="358" y="39"/>
                  </a:lnTo>
                  <a:lnTo>
                    <a:pt x="387" y="28"/>
                  </a:lnTo>
                  <a:lnTo>
                    <a:pt x="375" y="39"/>
                  </a:lnTo>
                  <a:lnTo>
                    <a:pt x="393" y="37"/>
                  </a:lnTo>
                  <a:lnTo>
                    <a:pt x="402" y="33"/>
                  </a:lnTo>
                  <a:lnTo>
                    <a:pt x="416" y="34"/>
                  </a:lnTo>
                  <a:lnTo>
                    <a:pt x="427" y="40"/>
                  </a:lnTo>
                  <a:lnTo>
                    <a:pt x="449" y="46"/>
                  </a:lnTo>
                  <a:lnTo>
                    <a:pt x="464" y="48"/>
                  </a:lnTo>
                  <a:lnTo>
                    <a:pt x="477" y="48"/>
                  </a:lnTo>
                  <a:lnTo>
                    <a:pt x="485" y="56"/>
                  </a:lnTo>
                  <a:lnTo>
                    <a:pt x="460" y="64"/>
                  </a:lnTo>
                  <a:lnTo>
                    <a:pt x="479" y="67"/>
                  </a:lnTo>
                  <a:lnTo>
                    <a:pt x="515" y="65"/>
                  </a:lnTo>
                  <a:lnTo>
                    <a:pt x="527" y="62"/>
                  </a:lnTo>
                  <a:lnTo>
                    <a:pt x="532" y="72"/>
                  </a:lnTo>
                  <a:lnTo>
                    <a:pt x="552" y="64"/>
                  </a:lnTo>
                  <a:lnTo>
                    <a:pt x="546" y="57"/>
                  </a:lnTo>
                  <a:lnTo>
                    <a:pt x="560" y="52"/>
                  </a:lnTo>
                  <a:lnTo>
                    <a:pt x="575" y="51"/>
                  </a:lnTo>
                  <a:lnTo>
                    <a:pt x="586" y="49"/>
                  </a:lnTo>
                  <a:lnTo>
                    <a:pt x="593" y="54"/>
                  </a:lnTo>
                  <a:lnTo>
                    <a:pt x="598" y="62"/>
                  </a:lnTo>
                  <a:lnTo>
                    <a:pt x="612" y="61"/>
                  </a:lnTo>
                  <a:lnTo>
                    <a:pt x="628" y="68"/>
                  </a:lnTo>
                  <a:lnTo>
                    <a:pt x="649" y="65"/>
                  </a:lnTo>
                  <a:lnTo>
                    <a:pt x="667" y="65"/>
                  </a:lnTo>
                  <a:lnTo>
                    <a:pt x="674" y="56"/>
                  </a:lnTo>
                  <a:lnTo>
                    <a:pt x="687" y="53"/>
                  </a:lnTo>
                  <a:lnTo>
                    <a:pt x="702" y="58"/>
                  </a:lnTo>
                  <a:lnTo>
                    <a:pt x="689" y="74"/>
                  </a:lnTo>
                  <a:lnTo>
                    <a:pt x="707" y="61"/>
                  </a:lnTo>
                  <a:lnTo>
                    <a:pt x="717" y="61"/>
                  </a:lnTo>
                  <a:lnTo>
                    <a:pt x="736" y="45"/>
                  </a:lnTo>
                  <a:lnTo>
                    <a:pt x="731" y="35"/>
                  </a:lnTo>
                  <a:lnTo>
                    <a:pt x="723" y="28"/>
                  </a:lnTo>
                  <a:lnTo>
                    <a:pt x="739" y="11"/>
                  </a:lnTo>
                  <a:lnTo>
                    <a:pt x="763" y="0"/>
                  </a:lnTo>
                  <a:lnTo>
                    <a:pt x="777" y="2"/>
                  </a:lnTo>
                  <a:lnTo>
                    <a:pt x="783" y="9"/>
                  </a:lnTo>
                  <a:lnTo>
                    <a:pt x="783" y="27"/>
                  </a:lnTo>
                  <a:lnTo>
                    <a:pt x="766" y="35"/>
                  </a:lnTo>
                  <a:lnTo>
                    <a:pt x="786" y="38"/>
                  </a:lnTo>
                  <a:lnTo>
                    <a:pt x="773" y="54"/>
                  </a:lnTo>
                  <a:lnTo>
                    <a:pt x="800" y="42"/>
                  </a:lnTo>
                  <a:lnTo>
                    <a:pt x="806" y="52"/>
                  </a:lnTo>
                  <a:lnTo>
                    <a:pt x="793" y="64"/>
                  </a:lnTo>
                  <a:lnTo>
                    <a:pt x="797" y="75"/>
                  </a:lnTo>
                  <a:lnTo>
                    <a:pt x="819" y="64"/>
                  </a:lnTo>
                  <a:lnTo>
                    <a:pt x="838" y="49"/>
                  </a:lnTo>
                  <a:lnTo>
                    <a:pt x="852" y="32"/>
                  </a:lnTo>
                  <a:lnTo>
                    <a:pt x="869" y="33"/>
                  </a:lnTo>
                  <a:lnTo>
                    <a:pt x="884" y="36"/>
                  </a:lnTo>
                  <a:lnTo>
                    <a:pt x="895" y="43"/>
                  </a:lnTo>
                  <a:lnTo>
                    <a:pt x="890" y="51"/>
                  </a:lnTo>
                  <a:lnTo>
                    <a:pt x="874" y="60"/>
                  </a:lnTo>
                  <a:lnTo>
                    <a:pt x="877" y="68"/>
                  </a:lnTo>
                  <a:lnTo>
                    <a:pt x="870" y="77"/>
                  </a:lnTo>
                  <a:lnTo>
                    <a:pt x="838" y="88"/>
                  </a:lnTo>
                  <a:lnTo>
                    <a:pt x="819" y="91"/>
                  </a:lnTo>
                  <a:lnTo>
                    <a:pt x="809" y="86"/>
                  </a:lnTo>
                  <a:lnTo>
                    <a:pt x="800" y="94"/>
                  </a:lnTo>
                  <a:lnTo>
                    <a:pt x="777" y="108"/>
                  </a:lnTo>
                  <a:lnTo>
                    <a:pt x="769" y="116"/>
                  </a:lnTo>
                  <a:lnTo>
                    <a:pt x="746" y="127"/>
                  </a:lnTo>
                  <a:lnTo>
                    <a:pt x="726" y="128"/>
                  </a:lnTo>
                  <a:lnTo>
                    <a:pt x="712" y="135"/>
                  </a:lnTo>
                  <a:lnTo>
                    <a:pt x="703" y="146"/>
                  </a:lnTo>
                  <a:lnTo>
                    <a:pt x="686" y="148"/>
                  </a:lnTo>
                  <a:lnTo>
                    <a:pt x="660" y="162"/>
                  </a:lnTo>
                  <a:lnTo>
                    <a:pt x="632" y="182"/>
                  </a:lnTo>
                  <a:lnTo>
                    <a:pt x="618" y="195"/>
                  </a:lnTo>
                  <a:lnTo>
                    <a:pt x="603" y="216"/>
                  </a:lnTo>
                  <a:lnTo>
                    <a:pt x="621" y="219"/>
                  </a:lnTo>
                  <a:lnTo>
                    <a:pt x="617" y="235"/>
                  </a:lnTo>
                  <a:lnTo>
                    <a:pt x="614" y="248"/>
                  </a:lnTo>
                  <a:lnTo>
                    <a:pt x="636" y="245"/>
                  </a:lnTo>
                  <a:lnTo>
                    <a:pt x="657" y="253"/>
                  </a:lnTo>
                  <a:lnTo>
                    <a:pt x="666" y="259"/>
                  </a:lnTo>
                  <a:lnTo>
                    <a:pt x="672" y="268"/>
                  </a:lnTo>
                  <a:lnTo>
                    <a:pt x="686" y="273"/>
                  </a:lnTo>
                  <a:lnTo>
                    <a:pt x="697" y="280"/>
                  </a:lnTo>
                  <a:lnTo>
                    <a:pt x="719" y="282"/>
                  </a:lnTo>
                  <a:lnTo>
                    <a:pt x="733" y="283"/>
                  </a:lnTo>
                  <a:lnTo>
                    <a:pt x="723" y="299"/>
                  </a:lnTo>
                  <a:lnTo>
                    <a:pt x="717" y="316"/>
                  </a:lnTo>
                  <a:lnTo>
                    <a:pt x="717" y="337"/>
                  </a:lnTo>
                  <a:lnTo>
                    <a:pt x="731" y="354"/>
                  </a:lnTo>
                  <a:lnTo>
                    <a:pt x="745" y="348"/>
                  </a:lnTo>
                  <a:lnTo>
                    <a:pt x="761" y="330"/>
                  </a:lnTo>
                  <a:lnTo>
                    <a:pt x="768" y="301"/>
                  </a:lnTo>
                  <a:lnTo>
                    <a:pt x="763" y="292"/>
                  </a:lnTo>
                  <a:lnTo>
                    <a:pt x="790" y="283"/>
                  </a:lnTo>
                  <a:lnTo>
                    <a:pt x="812" y="271"/>
                  </a:lnTo>
                  <a:lnTo>
                    <a:pt x="826" y="258"/>
                  </a:lnTo>
                  <a:lnTo>
                    <a:pt x="831" y="246"/>
                  </a:lnTo>
                  <a:lnTo>
                    <a:pt x="830" y="231"/>
                  </a:lnTo>
                  <a:lnTo>
                    <a:pt x="820" y="218"/>
                  </a:lnTo>
                  <a:lnTo>
                    <a:pt x="847" y="199"/>
                  </a:lnTo>
                  <a:lnTo>
                    <a:pt x="850" y="184"/>
                  </a:lnTo>
                  <a:lnTo>
                    <a:pt x="861" y="157"/>
                  </a:lnTo>
                  <a:lnTo>
                    <a:pt x="873" y="153"/>
                  </a:lnTo>
                  <a:lnTo>
                    <a:pt x="892" y="158"/>
                  </a:lnTo>
                  <a:lnTo>
                    <a:pt x="905" y="159"/>
                  </a:lnTo>
                  <a:lnTo>
                    <a:pt x="918" y="155"/>
                  </a:lnTo>
                  <a:lnTo>
                    <a:pt x="928" y="161"/>
                  </a:lnTo>
                  <a:lnTo>
                    <a:pt x="938" y="171"/>
                  </a:lnTo>
                  <a:lnTo>
                    <a:pt x="939" y="177"/>
                  </a:lnTo>
                  <a:lnTo>
                    <a:pt x="962" y="179"/>
                  </a:lnTo>
                  <a:lnTo>
                    <a:pt x="954" y="194"/>
                  </a:lnTo>
                  <a:lnTo>
                    <a:pt x="947" y="215"/>
                  </a:lnTo>
                  <a:lnTo>
                    <a:pt x="958" y="218"/>
                  </a:lnTo>
                  <a:lnTo>
                    <a:pt x="963" y="228"/>
                  </a:lnTo>
                  <a:lnTo>
                    <a:pt x="987" y="219"/>
                  </a:lnTo>
                  <a:lnTo>
                    <a:pt x="1009" y="199"/>
                  </a:lnTo>
                  <a:lnTo>
                    <a:pt x="1022" y="191"/>
                  </a:lnTo>
                  <a:lnTo>
                    <a:pt x="1025" y="207"/>
                  </a:lnTo>
                  <a:lnTo>
                    <a:pt x="1033" y="229"/>
                  </a:lnTo>
                  <a:lnTo>
                    <a:pt x="1039" y="251"/>
                  </a:lnTo>
                  <a:lnTo>
                    <a:pt x="1028" y="262"/>
                  </a:lnTo>
                  <a:lnTo>
                    <a:pt x="1043" y="272"/>
                  </a:lnTo>
                  <a:lnTo>
                    <a:pt x="1051" y="282"/>
                  </a:lnTo>
                  <a:lnTo>
                    <a:pt x="1072" y="287"/>
                  </a:lnTo>
                  <a:lnTo>
                    <a:pt x="1079" y="292"/>
                  </a:lnTo>
                  <a:lnTo>
                    <a:pt x="1079" y="308"/>
                  </a:lnTo>
                  <a:lnTo>
                    <a:pt x="1089" y="310"/>
                  </a:lnTo>
                  <a:lnTo>
                    <a:pt x="1092" y="317"/>
                  </a:lnTo>
                  <a:lnTo>
                    <a:pt x="1086" y="337"/>
                  </a:lnTo>
                  <a:lnTo>
                    <a:pt x="1074" y="344"/>
                  </a:lnTo>
                  <a:lnTo>
                    <a:pt x="1061" y="351"/>
                  </a:lnTo>
                  <a:lnTo>
                    <a:pt x="1035" y="357"/>
                  </a:lnTo>
                  <a:lnTo>
                    <a:pt x="1012" y="372"/>
                  </a:lnTo>
                  <a:lnTo>
                    <a:pt x="986" y="375"/>
                  </a:lnTo>
                  <a:lnTo>
                    <a:pt x="957" y="371"/>
                  </a:lnTo>
                  <a:lnTo>
                    <a:pt x="935" y="371"/>
                  </a:lnTo>
                  <a:lnTo>
                    <a:pt x="919" y="372"/>
                  </a:lnTo>
                  <a:lnTo>
                    <a:pt x="903" y="385"/>
                  </a:lnTo>
                  <a:lnTo>
                    <a:pt x="880" y="394"/>
                  </a:lnTo>
                  <a:lnTo>
                    <a:pt x="851" y="418"/>
                  </a:lnTo>
                  <a:lnTo>
                    <a:pt x="827" y="436"/>
                  </a:lnTo>
                  <a:lnTo>
                    <a:pt x="841" y="433"/>
                  </a:lnTo>
                  <a:lnTo>
                    <a:pt x="873" y="408"/>
                  </a:lnTo>
                  <a:lnTo>
                    <a:pt x="910" y="393"/>
                  </a:lnTo>
                  <a:lnTo>
                    <a:pt x="932" y="391"/>
                  </a:lnTo>
                  <a:lnTo>
                    <a:pt x="942" y="400"/>
                  </a:lnTo>
                  <a:lnTo>
                    <a:pt x="924" y="412"/>
                  </a:lnTo>
                  <a:lnTo>
                    <a:pt x="922" y="432"/>
                  </a:lnTo>
                  <a:lnTo>
                    <a:pt x="923" y="446"/>
                  </a:lnTo>
                  <a:lnTo>
                    <a:pt x="939" y="456"/>
                  </a:lnTo>
                  <a:lnTo>
                    <a:pt x="965" y="453"/>
                  </a:lnTo>
                  <a:lnTo>
                    <a:pt x="985" y="432"/>
                  </a:lnTo>
                  <a:lnTo>
                    <a:pt x="983" y="445"/>
                  </a:lnTo>
                  <a:lnTo>
                    <a:pt x="990" y="452"/>
                  </a:lnTo>
                  <a:lnTo>
                    <a:pt x="968" y="465"/>
                  </a:lnTo>
                  <a:lnTo>
                    <a:pt x="931" y="476"/>
                  </a:lnTo>
                  <a:lnTo>
                    <a:pt x="914" y="483"/>
                  </a:lnTo>
                  <a:lnTo>
                    <a:pt x="893" y="496"/>
                  </a:lnTo>
                  <a:lnTo>
                    <a:pt x="882" y="495"/>
                  </a:lnTo>
                  <a:lnTo>
                    <a:pt x="886" y="479"/>
                  </a:lnTo>
                  <a:lnTo>
                    <a:pt x="917" y="464"/>
                  </a:lnTo>
                  <a:lnTo>
                    <a:pt x="894" y="465"/>
                  </a:lnTo>
                  <a:lnTo>
                    <a:pt x="876" y="467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3063680" y="1955054"/>
              <a:ext cx="363548" cy="137707"/>
            </a:xfrm>
            <a:custGeom>
              <a:avLst/>
              <a:gdLst/>
              <a:ahLst/>
              <a:cxnLst/>
              <a:rect l="l" t="t" r="r" b="b"/>
              <a:pathLst>
                <a:path w="198" h="75" extrusionOk="0">
                  <a:moveTo>
                    <a:pt x="92" y="3"/>
                  </a:moveTo>
                  <a:lnTo>
                    <a:pt x="77" y="9"/>
                  </a:lnTo>
                  <a:lnTo>
                    <a:pt x="109" y="5"/>
                  </a:lnTo>
                  <a:lnTo>
                    <a:pt x="117" y="13"/>
                  </a:lnTo>
                  <a:lnTo>
                    <a:pt x="138" y="5"/>
                  </a:lnTo>
                  <a:lnTo>
                    <a:pt x="143" y="10"/>
                  </a:lnTo>
                  <a:lnTo>
                    <a:pt x="137" y="25"/>
                  </a:lnTo>
                  <a:lnTo>
                    <a:pt x="149" y="19"/>
                  </a:lnTo>
                  <a:lnTo>
                    <a:pt x="158" y="3"/>
                  </a:lnTo>
                  <a:lnTo>
                    <a:pt x="171" y="0"/>
                  </a:lnTo>
                  <a:lnTo>
                    <a:pt x="180" y="3"/>
                  </a:lnTo>
                  <a:lnTo>
                    <a:pt x="186" y="9"/>
                  </a:lnTo>
                  <a:lnTo>
                    <a:pt x="178" y="24"/>
                  </a:lnTo>
                  <a:lnTo>
                    <a:pt x="171" y="35"/>
                  </a:lnTo>
                  <a:lnTo>
                    <a:pt x="183" y="43"/>
                  </a:lnTo>
                  <a:lnTo>
                    <a:pt x="198" y="51"/>
                  </a:lnTo>
                  <a:lnTo>
                    <a:pt x="191" y="58"/>
                  </a:lnTo>
                  <a:lnTo>
                    <a:pt x="169" y="59"/>
                  </a:lnTo>
                  <a:lnTo>
                    <a:pt x="171" y="65"/>
                  </a:lnTo>
                  <a:lnTo>
                    <a:pt x="163" y="71"/>
                  </a:lnTo>
                  <a:lnTo>
                    <a:pt x="143" y="69"/>
                  </a:lnTo>
                  <a:lnTo>
                    <a:pt x="126" y="64"/>
                  </a:lnTo>
                  <a:lnTo>
                    <a:pt x="111" y="65"/>
                  </a:lnTo>
                  <a:lnTo>
                    <a:pt x="83" y="71"/>
                  </a:lnTo>
                  <a:lnTo>
                    <a:pt x="49" y="73"/>
                  </a:lnTo>
                  <a:lnTo>
                    <a:pt x="26" y="75"/>
                  </a:lnTo>
                  <a:lnTo>
                    <a:pt x="26" y="67"/>
                  </a:lnTo>
                  <a:lnTo>
                    <a:pt x="15" y="63"/>
                  </a:lnTo>
                  <a:lnTo>
                    <a:pt x="1" y="64"/>
                  </a:lnTo>
                  <a:lnTo>
                    <a:pt x="0" y="52"/>
                  </a:lnTo>
                  <a:lnTo>
                    <a:pt x="9" y="50"/>
                  </a:lnTo>
                  <a:lnTo>
                    <a:pt x="31" y="47"/>
                  </a:lnTo>
                  <a:lnTo>
                    <a:pt x="47" y="48"/>
                  </a:lnTo>
                  <a:lnTo>
                    <a:pt x="66" y="45"/>
                  </a:lnTo>
                  <a:lnTo>
                    <a:pt x="46" y="42"/>
                  </a:lnTo>
                  <a:lnTo>
                    <a:pt x="20" y="43"/>
                  </a:lnTo>
                  <a:lnTo>
                    <a:pt x="3" y="43"/>
                  </a:lnTo>
                  <a:lnTo>
                    <a:pt x="3" y="37"/>
                  </a:lnTo>
                  <a:lnTo>
                    <a:pt x="37" y="30"/>
                  </a:lnTo>
                  <a:lnTo>
                    <a:pt x="19" y="31"/>
                  </a:lnTo>
                  <a:lnTo>
                    <a:pt x="3" y="26"/>
                  </a:lnTo>
                  <a:lnTo>
                    <a:pt x="26" y="15"/>
                  </a:lnTo>
                  <a:lnTo>
                    <a:pt x="41" y="9"/>
                  </a:lnTo>
                  <a:lnTo>
                    <a:pt x="83" y="0"/>
                  </a:lnTo>
                  <a:lnTo>
                    <a:pt x="92" y="3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3396014" y="1945875"/>
              <a:ext cx="51410" cy="23870"/>
            </a:xfrm>
            <a:custGeom>
              <a:avLst/>
              <a:gdLst/>
              <a:ahLst/>
              <a:cxnLst/>
              <a:rect l="l" t="t" r="r" b="b"/>
              <a:pathLst>
                <a:path w="28" h="13" extrusionOk="0">
                  <a:moveTo>
                    <a:pt x="28" y="3"/>
                  </a:moveTo>
                  <a:lnTo>
                    <a:pt x="7" y="13"/>
                  </a:lnTo>
                  <a:lnTo>
                    <a:pt x="0" y="3"/>
                  </a:lnTo>
                  <a:lnTo>
                    <a:pt x="6" y="0"/>
                  </a:lnTo>
                  <a:lnTo>
                    <a:pt x="22" y="0"/>
                  </a:lnTo>
                  <a:lnTo>
                    <a:pt x="28" y="3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3945008" y="1942202"/>
              <a:ext cx="91805" cy="29377"/>
            </a:xfrm>
            <a:custGeom>
              <a:avLst/>
              <a:gdLst/>
              <a:ahLst/>
              <a:cxnLst/>
              <a:rect l="l" t="t" r="r" b="b"/>
              <a:pathLst>
                <a:path w="50" h="16" extrusionOk="0">
                  <a:moveTo>
                    <a:pt x="50" y="10"/>
                  </a:moveTo>
                  <a:lnTo>
                    <a:pt x="48" y="14"/>
                  </a:lnTo>
                  <a:lnTo>
                    <a:pt x="36" y="13"/>
                  </a:lnTo>
                  <a:lnTo>
                    <a:pt x="24" y="13"/>
                  </a:lnTo>
                  <a:lnTo>
                    <a:pt x="9" y="16"/>
                  </a:lnTo>
                  <a:lnTo>
                    <a:pt x="7" y="14"/>
                  </a:lnTo>
                  <a:lnTo>
                    <a:pt x="0" y="6"/>
                  </a:lnTo>
                  <a:lnTo>
                    <a:pt x="5" y="1"/>
                  </a:lnTo>
                  <a:lnTo>
                    <a:pt x="12" y="0"/>
                  </a:lnTo>
                  <a:lnTo>
                    <a:pt x="36" y="2"/>
                  </a:lnTo>
                  <a:lnTo>
                    <a:pt x="50" y="1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3698971" y="1940365"/>
              <a:ext cx="545322" cy="354366"/>
            </a:xfrm>
            <a:custGeom>
              <a:avLst/>
              <a:gdLst/>
              <a:ahLst/>
              <a:cxnLst/>
              <a:rect l="l" t="t" r="r" b="b"/>
              <a:pathLst>
                <a:path w="297" h="193" extrusionOk="0">
                  <a:moveTo>
                    <a:pt x="66" y="10"/>
                  </a:moveTo>
                  <a:lnTo>
                    <a:pt x="67" y="20"/>
                  </a:lnTo>
                  <a:lnTo>
                    <a:pt x="88" y="7"/>
                  </a:lnTo>
                  <a:lnTo>
                    <a:pt x="123" y="1"/>
                  </a:lnTo>
                  <a:lnTo>
                    <a:pt x="130" y="17"/>
                  </a:lnTo>
                  <a:lnTo>
                    <a:pt x="120" y="27"/>
                  </a:lnTo>
                  <a:lnTo>
                    <a:pt x="147" y="23"/>
                  </a:lnTo>
                  <a:lnTo>
                    <a:pt x="163" y="16"/>
                  </a:lnTo>
                  <a:lnTo>
                    <a:pt x="183" y="24"/>
                  </a:lnTo>
                  <a:lnTo>
                    <a:pt x="194" y="31"/>
                  </a:lnTo>
                  <a:lnTo>
                    <a:pt x="190" y="38"/>
                  </a:lnTo>
                  <a:lnTo>
                    <a:pt x="215" y="34"/>
                  </a:lnTo>
                  <a:lnTo>
                    <a:pt x="221" y="45"/>
                  </a:lnTo>
                  <a:lnTo>
                    <a:pt x="245" y="51"/>
                  </a:lnTo>
                  <a:lnTo>
                    <a:pt x="252" y="57"/>
                  </a:lnTo>
                  <a:lnTo>
                    <a:pt x="255" y="72"/>
                  </a:lnTo>
                  <a:lnTo>
                    <a:pt x="227" y="80"/>
                  </a:lnTo>
                  <a:lnTo>
                    <a:pt x="250" y="90"/>
                  </a:lnTo>
                  <a:lnTo>
                    <a:pt x="268" y="94"/>
                  </a:lnTo>
                  <a:lnTo>
                    <a:pt x="278" y="108"/>
                  </a:lnTo>
                  <a:lnTo>
                    <a:pt x="297" y="110"/>
                  </a:lnTo>
                  <a:lnTo>
                    <a:pt x="287" y="121"/>
                  </a:lnTo>
                  <a:lnTo>
                    <a:pt x="255" y="140"/>
                  </a:lnTo>
                  <a:lnTo>
                    <a:pt x="243" y="134"/>
                  </a:lnTo>
                  <a:lnTo>
                    <a:pt x="232" y="117"/>
                  </a:lnTo>
                  <a:lnTo>
                    <a:pt x="214" y="120"/>
                  </a:lnTo>
                  <a:lnTo>
                    <a:pt x="208" y="129"/>
                  </a:lnTo>
                  <a:lnTo>
                    <a:pt x="216" y="139"/>
                  </a:lnTo>
                  <a:lnTo>
                    <a:pt x="229" y="146"/>
                  </a:lnTo>
                  <a:lnTo>
                    <a:pt x="232" y="151"/>
                  </a:lnTo>
                  <a:lnTo>
                    <a:pt x="231" y="168"/>
                  </a:lnTo>
                  <a:lnTo>
                    <a:pt x="221" y="180"/>
                  </a:lnTo>
                  <a:lnTo>
                    <a:pt x="207" y="175"/>
                  </a:lnTo>
                  <a:lnTo>
                    <a:pt x="182" y="162"/>
                  </a:lnTo>
                  <a:lnTo>
                    <a:pt x="192" y="177"/>
                  </a:lnTo>
                  <a:lnTo>
                    <a:pt x="200" y="187"/>
                  </a:lnTo>
                  <a:lnTo>
                    <a:pt x="199" y="193"/>
                  </a:lnTo>
                  <a:lnTo>
                    <a:pt x="168" y="186"/>
                  </a:lnTo>
                  <a:lnTo>
                    <a:pt x="145" y="176"/>
                  </a:lnTo>
                  <a:lnTo>
                    <a:pt x="133" y="168"/>
                  </a:lnTo>
                  <a:lnTo>
                    <a:pt x="141" y="163"/>
                  </a:lnTo>
                  <a:lnTo>
                    <a:pt x="126" y="154"/>
                  </a:lnTo>
                  <a:lnTo>
                    <a:pt x="113" y="146"/>
                  </a:lnTo>
                  <a:lnTo>
                    <a:pt x="110" y="151"/>
                  </a:lnTo>
                  <a:lnTo>
                    <a:pt x="71" y="154"/>
                  </a:lnTo>
                  <a:lnTo>
                    <a:pt x="64" y="148"/>
                  </a:lnTo>
                  <a:lnTo>
                    <a:pt x="80" y="136"/>
                  </a:lnTo>
                  <a:lnTo>
                    <a:pt x="104" y="135"/>
                  </a:lnTo>
                  <a:lnTo>
                    <a:pt x="131" y="133"/>
                  </a:lnTo>
                  <a:lnTo>
                    <a:pt x="131" y="127"/>
                  </a:lnTo>
                  <a:lnTo>
                    <a:pt x="140" y="119"/>
                  </a:lnTo>
                  <a:lnTo>
                    <a:pt x="166" y="103"/>
                  </a:lnTo>
                  <a:lnTo>
                    <a:pt x="168" y="96"/>
                  </a:lnTo>
                  <a:lnTo>
                    <a:pt x="166" y="90"/>
                  </a:lnTo>
                  <a:lnTo>
                    <a:pt x="152" y="83"/>
                  </a:lnTo>
                  <a:lnTo>
                    <a:pt x="131" y="77"/>
                  </a:lnTo>
                  <a:lnTo>
                    <a:pt x="141" y="73"/>
                  </a:lnTo>
                  <a:lnTo>
                    <a:pt x="135" y="63"/>
                  </a:lnTo>
                  <a:lnTo>
                    <a:pt x="125" y="62"/>
                  </a:lnTo>
                  <a:lnTo>
                    <a:pt x="119" y="57"/>
                  </a:lnTo>
                  <a:lnTo>
                    <a:pt x="110" y="61"/>
                  </a:lnTo>
                  <a:lnTo>
                    <a:pt x="86" y="63"/>
                  </a:lnTo>
                  <a:lnTo>
                    <a:pt x="45" y="60"/>
                  </a:lnTo>
                  <a:lnTo>
                    <a:pt x="23" y="55"/>
                  </a:lnTo>
                  <a:lnTo>
                    <a:pt x="5" y="53"/>
                  </a:lnTo>
                  <a:lnTo>
                    <a:pt x="0" y="47"/>
                  </a:lnTo>
                  <a:lnTo>
                    <a:pt x="19" y="40"/>
                  </a:lnTo>
                  <a:lnTo>
                    <a:pt x="2" y="40"/>
                  </a:lnTo>
                  <a:lnTo>
                    <a:pt x="11" y="24"/>
                  </a:lnTo>
                  <a:lnTo>
                    <a:pt x="33" y="11"/>
                  </a:lnTo>
                  <a:lnTo>
                    <a:pt x="51" y="4"/>
                  </a:lnTo>
                  <a:lnTo>
                    <a:pt x="83" y="0"/>
                  </a:lnTo>
                  <a:lnTo>
                    <a:pt x="66" y="1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3462114" y="1940365"/>
              <a:ext cx="145050" cy="71607"/>
            </a:xfrm>
            <a:custGeom>
              <a:avLst/>
              <a:gdLst/>
              <a:ahLst/>
              <a:cxnLst/>
              <a:rect l="l" t="t" r="r" b="b"/>
              <a:pathLst>
                <a:path w="79" h="39" extrusionOk="0">
                  <a:moveTo>
                    <a:pt x="46" y="0"/>
                  </a:moveTo>
                  <a:lnTo>
                    <a:pt x="57" y="3"/>
                  </a:lnTo>
                  <a:lnTo>
                    <a:pt x="79" y="1"/>
                  </a:lnTo>
                  <a:lnTo>
                    <a:pt x="77" y="6"/>
                  </a:lnTo>
                  <a:lnTo>
                    <a:pt x="60" y="13"/>
                  </a:lnTo>
                  <a:lnTo>
                    <a:pt x="71" y="19"/>
                  </a:lnTo>
                  <a:lnTo>
                    <a:pt x="55" y="33"/>
                  </a:lnTo>
                  <a:lnTo>
                    <a:pt x="31" y="39"/>
                  </a:lnTo>
                  <a:lnTo>
                    <a:pt x="20" y="38"/>
                  </a:lnTo>
                  <a:lnTo>
                    <a:pt x="18" y="32"/>
                  </a:lnTo>
                  <a:lnTo>
                    <a:pt x="0" y="20"/>
                  </a:lnTo>
                  <a:lnTo>
                    <a:pt x="6" y="15"/>
                  </a:lnTo>
                  <a:lnTo>
                    <a:pt x="27" y="17"/>
                  </a:lnTo>
                  <a:lnTo>
                    <a:pt x="25" y="7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3603493" y="1931185"/>
              <a:ext cx="152395" cy="60591"/>
            </a:xfrm>
            <a:custGeom>
              <a:avLst/>
              <a:gdLst/>
              <a:ahLst/>
              <a:cxnLst/>
              <a:rect l="l" t="t" r="r" b="b"/>
              <a:pathLst>
                <a:path w="83" h="33" extrusionOk="0">
                  <a:moveTo>
                    <a:pt x="36" y="21"/>
                  </a:moveTo>
                  <a:lnTo>
                    <a:pt x="13" y="33"/>
                  </a:lnTo>
                  <a:lnTo>
                    <a:pt x="0" y="32"/>
                  </a:lnTo>
                  <a:lnTo>
                    <a:pt x="5" y="18"/>
                  </a:lnTo>
                  <a:lnTo>
                    <a:pt x="13" y="11"/>
                  </a:lnTo>
                  <a:lnTo>
                    <a:pt x="26" y="5"/>
                  </a:lnTo>
                  <a:lnTo>
                    <a:pt x="40" y="0"/>
                  </a:lnTo>
                  <a:lnTo>
                    <a:pt x="64" y="1"/>
                  </a:lnTo>
                  <a:lnTo>
                    <a:pt x="83" y="5"/>
                  </a:lnTo>
                  <a:lnTo>
                    <a:pt x="52" y="18"/>
                  </a:lnTo>
                  <a:lnTo>
                    <a:pt x="36" y="21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2936990" y="1923841"/>
              <a:ext cx="279088" cy="99149"/>
            </a:xfrm>
            <a:custGeom>
              <a:avLst/>
              <a:gdLst/>
              <a:ahLst/>
              <a:cxnLst/>
              <a:rect l="l" t="t" r="r" b="b"/>
              <a:pathLst>
                <a:path w="152" h="54" extrusionOk="0">
                  <a:moveTo>
                    <a:pt x="56" y="46"/>
                  </a:moveTo>
                  <a:lnTo>
                    <a:pt x="16" y="54"/>
                  </a:lnTo>
                  <a:lnTo>
                    <a:pt x="18" y="47"/>
                  </a:lnTo>
                  <a:lnTo>
                    <a:pt x="0" y="39"/>
                  </a:lnTo>
                  <a:lnTo>
                    <a:pt x="13" y="32"/>
                  </a:lnTo>
                  <a:lnTo>
                    <a:pt x="35" y="21"/>
                  </a:lnTo>
                  <a:lnTo>
                    <a:pt x="58" y="11"/>
                  </a:lnTo>
                  <a:lnTo>
                    <a:pt x="59" y="2"/>
                  </a:lnTo>
                  <a:lnTo>
                    <a:pt x="101" y="0"/>
                  </a:lnTo>
                  <a:lnTo>
                    <a:pt x="113" y="3"/>
                  </a:lnTo>
                  <a:lnTo>
                    <a:pt x="141" y="3"/>
                  </a:lnTo>
                  <a:lnTo>
                    <a:pt x="146" y="8"/>
                  </a:lnTo>
                  <a:lnTo>
                    <a:pt x="152" y="15"/>
                  </a:lnTo>
                  <a:lnTo>
                    <a:pt x="132" y="18"/>
                  </a:lnTo>
                  <a:lnTo>
                    <a:pt x="91" y="29"/>
                  </a:lnTo>
                  <a:lnTo>
                    <a:pt x="64" y="40"/>
                  </a:lnTo>
                  <a:lnTo>
                    <a:pt x="56" y="46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3653069" y="1890791"/>
              <a:ext cx="69772" cy="27541"/>
            </a:xfrm>
            <a:custGeom>
              <a:avLst/>
              <a:gdLst/>
              <a:ahLst/>
              <a:cxnLst/>
              <a:rect l="l" t="t" r="r" b="b"/>
              <a:pathLst>
                <a:path w="38" h="15" extrusionOk="0">
                  <a:moveTo>
                    <a:pt x="37" y="10"/>
                  </a:moveTo>
                  <a:lnTo>
                    <a:pt x="24" y="15"/>
                  </a:lnTo>
                  <a:lnTo>
                    <a:pt x="9" y="14"/>
                  </a:lnTo>
                  <a:lnTo>
                    <a:pt x="0" y="10"/>
                  </a:lnTo>
                  <a:lnTo>
                    <a:pt x="13" y="4"/>
                  </a:lnTo>
                  <a:lnTo>
                    <a:pt x="33" y="0"/>
                  </a:lnTo>
                  <a:lnTo>
                    <a:pt x="38" y="5"/>
                  </a:lnTo>
                  <a:lnTo>
                    <a:pt x="37" y="1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3555755" y="1861413"/>
              <a:ext cx="117511" cy="49574"/>
            </a:xfrm>
            <a:custGeom>
              <a:avLst/>
              <a:gdLst/>
              <a:ahLst/>
              <a:cxnLst/>
              <a:rect l="l" t="t" r="r" b="b"/>
              <a:pathLst>
                <a:path w="64" h="27" extrusionOk="0">
                  <a:moveTo>
                    <a:pt x="63" y="0"/>
                  </a:moveTo>
                  <a:lnTo>
                    <a:pt x="64" y="7"/>
                  </a:lnTo>
                  <a:lnTo>
                    <a:pt x="56" y="14"/>
                  </a:lnTo>
                  <a:lnTo>
                    <a:pt x="39" y="26"/>
                  </a:lnTo>
                  <a:lnTo>
                    <a:pt x="18" y="27"/>
                  </a:lnTo>
                  <a:lnTo>
                    <a:pt x="9" y="25"/>
                  </a:lnTo>
                  <a:lnTo>
                    <a:pt x="19" y="16"/>
                  </a:lnTo>
                  <a:lnTo>
                    <a:pt x="0" y="17"/>
                  </a:lnTo>
                  <a:lnTo>
                    <a:pt x="12" y="6"/>
                  </a:lnTo>
                  <a:lnTo>
                    <a:pt x="23" y="6"/>
                  </a:lnTo>
                  <a:lnTo>
                    <a:pt x="46" y="1"/>
                  </a:lnTo>
                  <a:lnTo>
                    <a:pt x="60" y="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3228928" y="1859578"/>
              <a:ext cx="269906" cy="64264"/>
            </a:xfrm>
            <a:custGeom>
              <a:avLst/>
              <a:gdLst/>
              <a:ahLst/>
              <a:cxnLst/>
              <a:rect l="l" t="t" r="r" b="b"/>
              <a:pathLst>
                <a:path w="147" h="35" extrusionOk="0">
                  <a:moveTo>
                    <a:pt x="125" y="9"/>
                  </a:moveTo>
                  <a:lnTo>
                    <a:pt x="123" y="14"/>
                  </a:lnTo>
                  <a:lnTo>
                    <a:pt x="136" y="11"/>
                  </a:lnTo>
                  <a:lnTo>
                    <a:pt x="147" y="12"/>
                  </a:lnTo>
                  <a:lnTo>
                    <a:pt x="140" y="19"/>
                  </a:lnTo>
                  <a:lnTo>
                    <a:pt x="124" y="26"/>
                  </a:lnTo>
                  <a:lnTo>
                    <a:pt x="84" y="29"/>
                  </a:lnTo>
                  <a:lnTo>
                    <a:pt x="47" y="35"/>
                  </a:lnTo>
                  <a:lnTo>
                    <a:pt x="30" y="35"/>
                  </a:lnTo>
                  <a:lnTo>
                    <a:pt x="34" y="30"/>
                  </a:lnTo>
                  <a:lnTo>
                    <a:pt x="65" y="24"/>
                  </a:lnTo>
                  <a:lnTo>
                    <a:pt x="13" y="26"/>
                  </a:lnTo>
                  <a:lnTo>
                    <a:pt x="0" y="23"/>
                  </a:lnTo>
                  <a:lnTo>
                    <a:pt x="35" y="9"/>
                  </a:lnTo>
                  <a:lnTo>
                    <a:pt x="50" y="4"/>
                  </a:lnTo>
                  <a:lnTo>
                    <a:pt x="76" y="10"/>
                  </a:lnTo>
                  <a:lnTo>
                    <a:pt x="84" y="18"/>
                  </a:lnTo>
                  <a:lnTo>
                    <a:pt x="102" y="19"/>
                  </a:lnTo>
                  <a:lnTo>
                    <a:pt x="104" y="5"/>
                  </a:lnTo>
                  <a:lnTo>
                    <a:pt x="121" y="0"/>
                  </a:lnTo>
                  <a:lnTo>
                    <a:pt x="130" y="1"/>
                  </a:lnTo>
                  <a:lnTo>
                    <a:pt x="125" y="9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3702643" y="1850397"/>
              <a:ext cx="308465" cy="73444"/>
            </a:xfrm>
            <a:custGeom>
              <a:avLst/>
              <a:gdLst/>
              <a:ahLst/>
              <a:cxnLst/>
              <a:rect l="l" t="t" r="r" b="b"/>
              <a:pathLst>
                <a:path w="168" h="40" extrusionOk="0">
                  <a:moveTo>
                    <a:pt x="32" y="0"/>
                  </a:moveTo>
                  <a:lnTo>
                    <a:pt x="39" y="6"/>
                  </a:lnTo>
                  <a:lnTo>
                    <a:pt x="60" y="6"/>
                  </a:lnTo>
                  <a:lnTo>
                    <a:pt x="65" y="10"/>
                  </a:lnTo>
                  <a:lnTo>
                    <a:pt x="57" y="15"/>
                  </a:lnTo>
                  <a:lnTo>
                    <a:pt x="66" y="19"/>
                  </a:lnTo>
                  <a:lnTo>
                    <a:pt x="69" y="22"/>
                  </a:lnTo>
                  <a:lnTo>
                    <a:pt x="84" y="23"/>
                  </a:lnTo>
                  <a:lnTo>
                    <a:pt x="99" y="24"/>
                  </a:lnTo>
                  <a:lnTo>
                    <a:pt x="120" y="21"/>
                  </a:lnTo>
                  <a:lnTo>
                    <a:pt x="144" y="20"/>
                  </a:lnTo>
                  <a:lnTo>
                    <a:pt x="161" y="20"/>
                  </a:lnTo>
                  <a:lnTo>
                    <a:pt x="168" y="26"/>
                  </a:lnTo>
                  <a:lnTo>
                    <a:pt x="165" y="32"/>
                  </a:lnTo>
                  <a:lnTo>
                    <a:pt x="154" y="37"/>
                  </a:lnTo>
                  <a:lnTo>
                    <a:pt x="134" y="40"/>
                  </a:lnTo>
                  <a:lnTo>
                    <a:pt x="122" y="37"/>
                  </a:lnTo>
                  <a:lnTo>
                    <a:pt x="87" y="40"/>
                  </a:lnTo>
                  <a:lnTo>
                    <a:pt x="63" y="40"/>
                  </a:lnTo>
                  <a:lnTo>
                    <a:pt x="46" y="38"/>
                  </a:lnTo>
                  <a:lnTo>
                    <a:pt x="21" y="34"/>
                  </a:lnTo>
                  <a:lnTo>
                    <a:pt x="26" y="26"/>
                  </a:lnTo>
                  <a:lnTo>
                    <a:pt x="32" y="18"/>
                  </a:lnTo>
                  <a:lnTo>
                    <a:pt x="28" y="12"/>
                  </a:lnTo>
                  <a:lnTo>
                    <a:pt x="7" y="10"/>
                  </a:lnTo>
                  <a:lnTo>
                    <a:pt x="0" y="6"/>
                  </a:lnTo>
                  <a:lnTo>
                    <a:pt x="11" y="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3157321" y="1837544"/>
              <a:ext cx="192790" cy="45902"/>
            </a:xfrm>
            <a:custGeom>
              <a:avLst/>
              <a:gdLst/>
              <a:ahLst/>
              <a:cxnLst/>
              <a:rect l="l" t="t" r="r" b="b"/>
              <a:pathLst>
                <a:path w="105" h="25" extrusionOk="0">
                  <a:moveTo>
                    <a:pt x="105" y="0"/>
                  </a:moveTo>
                  <a:lnTo>
                    <a:pt x="88" y="11"/>
                  </a:lnTo>
                  <a:lnTo>
                    <a:pt x="72" y="16"/>
                  </a:lnTo>
                  <a:lnTo>
                    <a:pt x="61" y="16"/>
                  </a:lnTo>
                  <a:lnTo>
                    <a:pt x="32" y="23"/>
                  </a:lnTo>
                  <a:lnTo>
                    <a:pt x="10" y="25"/>
                  </a:lnTo>
                  <a:lnTo>
                    <a:pt x="0" y="22"/>
                  </a:lnTo>
                  <a:lnTo>
                    <a:pt x="35" y="11"/>
                  </a:lnTo>
                  <a:lnTo>
                    <a:pt x="70" y="2"/>
                  </a:lnTo>
                  <a:lnTo>
                    <a:pt x="86" y="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3744874" y="1832036"/>
              <a:ext cx="53246" cy="9180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6" y="5"/>
                  </a:moveTo>
                  <a:lnTo>
                    <a:pt x="20" y="5"/>
                  </a:lnTo>
                  <a:lnTo>
                    <a:pt x="0" y="4"/>
                  </a:lnTo>
                  <a:lnTo>
                    <a:pt x="3" y="0"/>
                  </a:lnTo>
                  <a:lnTo>
                    <a:pt x="24" y="1"/>
                  </a:lnTo>
                  <a:lnTo>
                    <a:pt x="29" y="3"/>
                  </a:lnTo>
                  <a:lnTo>
                    <a:pt x="26" y="5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3405194" y="1824692"/>
              <a:ext cx="82623" cy="18362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36" y="6"/>
                  </a:moveTo>
                  <a:lnTo>
                    <a:pt x="10" y="10"/>
                  </a:lnTo>
                  <a:lnTo>
                    <a:pt x="0" y="6"/>
                  </a:lnTo>
                  <a:lnTo>
                    <a:pt x="15" y="1"/>
                  </a:lnTo>
                  <a:lnTo>
                    <a:pt x="33" y="0"/>
                  </a:lnTo>
                  <a:lnTo>
                    <a:pt x="45" y="2"/>
                  </a:lnTo>
                  <a:lnTo>
                    <a:pt x="36" y="6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3451098" y="1806331"/>
              <a:ext cx="64263" cy="11017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35" y="4"/>
                  </a:moveTo>
                  <a:lnTo>
                    <a:pt x="17" y="6"/>
                  </a:lnTo>
                  <a:lnTo>
                    <a:pt x="0" y="6"/>
                  </a:lnTo>
                  <a:lnTo>
                    <a:pt x="3" y="4"/>
                  </a:lnTo>
                  <a:lnTo>
                    <a:pt x="20" y="0"/>
                  </a:lnTo>
                  <a:lnTo>
                    <a:pt x="24" y="1"/>
                  </a:lnTo>
                  <a:lnTo>
                    <a:pt x="35" y="4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3724675" y="1806331"/>
              <a:ext cx="60590" cy="25705"/>
            </a:xfrm>
            <a:custGeom>
              <a:avLst/>
              <a:gdLst/>
              <a:ahLst/>
              <a:cxnLst/>
              <a:rect l="l" t="t" r="r" b="b"/>
              <a:pathLst>
                <a:path w="33" h="14" extrusionOk="0">
                  <a:moveTo>
                    <a:pt x="24" y="11"/>
                  </a:moveTo>
                  <a:lnTo>
                    <a:pt x="4" y="14"/>
                  </a:lnTo>
                  <a:lnTo>
                    <a:pt x="0" y="10"/>
                  </a:lnTo>
                  <a:lnTo>
                    <a:pt x="1" y="6"/>
                  </a:lnTo>
                  <a:lnTo>
                    <a:pt x="8" y="0"/>
                  </a:lnTo>
                  <a:lnTo>
                    <a:pt x="21" y="1"/>
                  </a:lnTo>
                  <a:lnTo>
                    <a:pt x="26" y="2"/>
                  </a:lnTo>
                  <a:lnTo>
                    <a:pt x="33" y="6"/>
                  </a:lnTo>
                  <a:lnTo>
                    <a:pt x="24" y="11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3594313" y="1795314"/>
              <a:ext cx="99150" cy="34885"/>
            </a:xfrm>
            <a:custGeom>
              <a:avLst/>
              <a:gdLst/>
              <a:ahLst/>
              <a:cxnLst/>
              <a:rect l="l" t="t" r="r" b="b"/>
              <a:pathLst>
                <a:path w="54" h="19" extrusionOk="0">
                  <a:moveTo>
                    <a:pt x="54" y="13"/>
                  </a:moveTo>
                  <a:lnTo>
                    <a:pt x="51" y="19"/>
                  </a:lnTo>
                  <a:lnTo>
                    <a:pt x="35" y="18"/>
                  </a:lnTo>
                  <a:lnTo>
                    <a:pt x="23" y="13"/>
                  </a:lnTo>
                  <a:lnTo>
                    <a:pt x="0" y="13"/>
                  </a:lnTo>
                  <a:lnTo>
                    <a:pt x="16" y="9"/>
                  </a:lnTo>
                  <a:lnTo>
                    <a:pt x="8" y="5"/>
                  </a:lnTo>
                  <a:lnTo>
                    <a:pt x="14" y="0"/>
                  </a:lnTo>
                  <a:lnTo>
                    <a:pt x="32" y="2"/>
                  </a:lnTo>
                  <a:lnTo>
                    <a:pt x="54" y="7"/>
                  </a:lnTo>
                  <a:lnTo>
                    <a:pt x="54" y="13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3814645" y="1749411"/>
              <a:ext cx="187282" cy="73444"/>
            </a:xfrm>
            <a:custGeom>
              <a:avLst/>
              <a:gdLst/>
              <a:ahLst/>
              <a:cxnLst/>
              <a:rect l="l" t="t" r="r" b="b"/>
              <a:pathLst>
                <a:path w="102" h="40" extrusionOk="0">
                  <a:moveTo>
                    <a:pt x="94" y="21"/>
                  </a:moveTo>
                  <a:lnTo>
                    <a:pt x="102" y="25"/>
                  </a:lnTo>
                  <a:lnTo>
                    <a:pt x="83" y="29"/>
                  </a:lnTo>
                  <a:lnTo>
                    <a:pt x="51" y="39"/>
                  </a:lnTo>
                  <a:lnTo>
                    <a:pt x="31" y="40"/>
                  </a:lnTo>
                  <a:lnTo>
                    <a:pt x="11" y="38"/>
                  </a:lnTo>
                  <a:lnTo>
                    <a:pt x="7" y="33"/>
                  </a:lnTo>
                  <a:lnTo>
                    <a:pt x="13" y="28"/>
                  </a:lnTo>
                  <a:lnTo>
                    <a:pt x="25" y="24"/>
                  </a:lnTo>
                  <a:lnTo>
                    <a:pt x="6" y="24"/>
                  </a:lnTo>
                  <a:lnTo>
                    <a:pt x="0" y="20"/>
                  </a:lnTo>
                  <a:lnTo>
                    <a:pt x="1" y="14"/>
                  </a:lnTo>
                  <a:lnTo>
                    <a:pt x="16" y="9"/>
                  </a:lnTo>
                  <a:lnTo>
                    <a:pt x="28" y="4"/>
                  </a:lnTo>
                  <a:lnTo>
                    <a:pt x="39" y="4"/>
                  </a:lnTo>
                  <a:lnTo>
                    <a:pt x="39" y="1"/>
                  </a:lnTo>
                  <a:lnTo>
                    <a:pt x="63" y="0"/>
                  </a:lnTo>
                  <a:lnTo>
                    <a:pt x="68" y="7"/>
                  </a:lnTo>
                  <a:lnTo>
                    <a:pt x="82" y="10"/>
                  </a:lnTo>
                  <a:lnTo>
                    <a:pt x="96" y="12"/>
                  </a:lnTo>
                  <a:lnTo>
                    <a:pt x="94" y="21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3847695" y="1709017"/>
              <a:ext cx="683030" cy="167084"/>
            </a:xfrm>
            <a:custGeom>
              <a:avLst/>
              <a:gdLst/>
              <a:ahLst/>
              <a:cxnLst/>
              <a:rect l="l" t="t" r="r" b="b"/>
              <a:pathLst>
                <a:path w="372" h="91" extrusionOk="0">
                  <a:moveTo>
                    <a:pt x="311" y="1"/>
                  </a:moveTo>
                  <a:lnTo>
                    <a:pt x="337" y="2"/>
                  </a:lnTo>
                  <a:lnTo>
                    <a:pt x="356" y="3"/>
                  </a:lnTo>
                  <a:lnTo>
                    <a:pt x="372" y="6"/>
                  </a:lnTo>
                  <a:lnTo>
                    <a:pt x="369" y="9"/>
                  </a:lnTo>
                  <a:lnTo>
                    <a:pt x="340" y="15"/>
                  </a:lnTo>
                  <a:lnTo>
                    <a:pt x="313" y="17"/>
                  </a:lnTo>
                  <a:lnTo>
                    <a:pt x="301" y="19"/>
                  </a:lnTo>
                  <a:lnTo>
                    <a:pt x="323" y="19"/>
                  </a:lnTo>
                  <a:lnTo>
                    <a:pt x="292" y="26"/>
                  </a:lnTo>
                  <a:lnTo>
                    <a:pt x="272" y="30"/>
                  </a:lnTo>
                  <a:lnTo>
                    <a:pt x="244" y="40"/>
                  </a:lnTo>
                  <a:lnTo>
                    <a:pt x="221" y="43"/>
                  </a:lnTo>
                  <a:lnTo>
                    <a:pt x="211" y="46"/>
                  </a:lnTo>
                  <a:lnTo>
                    <a:pt x="178" y="47"/>
                  </a:lnTo>
                  <a:lnTo>
                    <a:pt x="191" y="49"/>
                  </a:lnTo>
                  <a:lnTo>
                    <a:pt x="181" y="51"/>
                  </a:lnTo>
                  <a:lnTo>
                    <a:pt x="183" y="57"/>
                  </a:lnTo>
                  <a:lnTo>
                    <a:pt x="168" y="63"/>
                  </a:lnTo>
                  <a:lnTo>
                    <a:pt x="148" y="66"/>
                  </a:lnTo>
                  <a:lnTo>
                    <a:pt x="138" y="72"/>
                  </a:lnTo>
                  <a:lnTo>
                    <a:pt x="118" y="76"/>
                  </a:lnTo>
                  <a:lnTo>
                    <a:pt x="116" y="80"/>
                  </a:lnTo>
                  <a:lnTo>
                    <a:pt x="135" y="79"/>
                  </a:lnTo>
                  <a:lnTo>
                    <a:pt x="132" y="83"/>
                  </a:lnTo>
                  <a:lnTo>
                    <a:pt x="95" y="91"/>
                  </a:lnTo>
                  <a:lnTo>
                    <a:pt x="70" y="87"/>
                  </a:lnTo>
                  <a:lnTo>
                    <a:pt x="35" y="89"/>
                  </a:lnTo>
                  <a:lnTo>
                    <a:pt x="20" y="87"/>
                  </a:lnTo>
                  <a:lnTo>
                    <a:pt x="0" y="86"/>
                  </a:lnTo>
                  <a:lnTo>
                    <a:pt x="7" y="80"/>
                  </a:lnTo>
                  <a:lnTo>
                    <a:pt x="30" y="77"/>
                  </a:lnTo>
                  <a:lnTo>
                    <a:pt x="36" y="66"/>
                  </a:lnTo>
                  <a:lnTo>
                    <a:pt x="44" y="66"/>
                  </a:lnTo>
                  <a:lnTo>
                    <a:pt x="66" y="72"/>
                  </a:lnTo>
                  <a:lnTo>
                    <a:pt x="61" y="63"/>
                  </a:lnTo>
                  <a:lnTo>
                    <a:pt x="47" y="60"/>
                  </a:lnTo>
                  <a:lnTo>
                    <a:pt x="61" y="55"/>
                  </a:lnTo>
                  <a:lnTo>
                    <a:pt x="84" y="52"/>
                  </a:lnTo>
                  <a:lnTo>
                    <a:pt x="92" y="46"/>
                  </a:lnTo>
                  <a:lnTo>
                    <a:pt x="83" y="41"/>
                  </a:lnTo>
                  <a:lnTo>
                    <a:pt x="87" y="35"/>
                  </a:lnTo>
                  <a:lnTo>
                    <a:pt x="114" y="35"/>
                  </a:lnTo>
                  <a:lnTo>
                    <a:pt x="121" y="37"/>
                  </a:lnTo>
                  <a:lnTo>
                    <a:pt x="142" y="32"/>
                  </a:lnTo>
                  <a:lnTo>
                    <a:pt x="121" y="31"/>
                  </a:lnTo>
                  <a:lnTo>
                    <a:pt x="84" y="32"/>
                  </a:lnTo>
                  <a:lnTo>
                    <a:pt x="70" y="27"/>
                  </a:lnTo>
                  <a:lnTo>
                    <a:pt x="68" y="22"/>
                  </a:lnTo>
                  <a:lnTo>
                    <a:pt x="61" y="19"/>
                  </a:lnTo>
                  <a:lnTo>
                    <a:pt x="64" y="15"/>
                  </a:lnTo>
                  <a:lnTo>
                    <a:pt x="81" y="12"/>
                  </a:lnTo>
                  <a:lnTo>
                    <a:pt x="94" y="12"/>
                  </a:lnTo>
                  <a:lnTo>
                    <a:pt x="116" y="10"/>
                  </a:lnTo>
                  <a:lnTo>
                    <a:pt x="136" y="6"/>
                  </a:lnTo>
                  <a:lnTo>
                    <a:pt x="147" y="6"/>
                  </a:lnTo>
                  <a:lnTo>
                    <a:pt x="155" y="10"/>
                  </a:lnTo>
                  <a:lnTo>
                    <a:pt x="169" y="4"/>
                  </a:lnTo>
                  <a:lnTo>
                    <a:pt x="185" y="2"/>
                  </a:lnTo>
                  <a:lnTo>
                    <a:pt x="204" y="1"/>
                  </a:lnTo>
                  <a:lnTo>
                    <a:pt x="235" y="0"/>
                  </a:lnTo>
                  <a:lnTo>
                    <a:pt x="239" y="1"/>
                  </a:lnTo>
                  <a:lnTo>
                    <a:pt x="269" y="0"/>
                  </a:lnTo>
                  <a:lnTo>
                    <a:pt x="290" y="0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5828846" y="2757430"/>
              <a:ext cx="119346" cy="71607"/>
            </a:xfrm>
            <a:custGeom>
              <a:avLst/>
              <a:gdLst/>
              <a:ahLst/>
              <a:cxnLst/>
              <a:rect l="l" t="t" r="r" b="b"/>
              <a:pathLst>
                <a:path w="65" h="39" extrusionOk="0">
                  <a:moveTo>
                    <a:pt x="53" y="6"/>
                  </a:moveTo>
                  <a:lnTo>
                    <a:pt x="53" y="9"/>
                  </a:lnTo>
                  <a:lnTo>
                    <a:pt x="51" y="14"/>
                  </a:lnTo>
                  <a:lnTo>
                    <a:pt x="58" y="18"/>
                  </a:lnTo>
                  <a:lnTo>
                    <a:pt x="65" y="18"/>
                  </a:lnTo>
                  <a:lnTo>
                    <a:pt x="65" y="26"/>
                  </a:lnTo>
                  <a:lnTo>
                    <a:pt x="59" y="29"/>
                  </a:lnTo>
                  <a:lnTo>
                    <a:pt x="47" y="26"/>
                  </a:lnTo>
                  <a:lnTo>
                    <a:pt x="44" y="34"/>
                  </a:lnTo>
                  <a:lnTo>
                    <a:pt x="37" y="35"/>
                  </a:lnTo>
                  <a:lnTo>
                    <a:pt x="34" y="32"/>
                  </a:lnTo>
                  <a:lnTo>
                    <a:pt x="26" y="38"/>
                  </a:lnTo>
                  <a:lnTo>
                    <a:pt x="19" y="39"/>
                  </a:lnTo>
                  <a:lnTo>
                    <a:pt x="13" y="35"/>
                  </a:lnTo>
                  <a:lnTo>
                    <a:pt x="7" y="27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1" y="11"/>
                  </a:lnTo>
                  <a:lnTo>
                    <a:pt x="10" y="6"/>
                  </a:lnTo>
                  <a:lnTo>
                    <a:pt x="17" y="8"/>
                  </a:lnTo>
                  <a:lnTo>
                    <a:pt x="21" y="5"/>
                  </a:lnTo>
                  <a:lnTo>
                    <a:pt x="34" y="5"/>
                  </a:lnTo>
                  <a:lnTo>
                    <a:pt x="37" y="0"/>
                  </a:lnTo>
                  <a:lnTo>
                    <a:pt x="53" y="6"/>
                  </a:lnTo>
                  <a:lnTo>
                    <a:pt x="53" y="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8957559" y="3723218"/>
              <a:ext cx="69772" cy="66100"/>
            </a:xfrm>
            <a:custGeom>
              <a:avLst/>
              <a:gdLst/>
              <a:ahLst/>
              <a:cxnLst/>
              <a:rect l="l" t="t" r="r" b="b"/>
              <a:pathLst>
                <a:path w="38" h="36" extrusionOk="0">
                  <a:moveTo>
                    <a:pt x="30" y="27"/>
                  </a:moveTo>
                  <a:lnTo>
                    <a:pt x="18" y="36"/>
                  </a:lnTo>
                  <a:lnTo>
                    <a:pt x="3" y="30"/>
                  </a:lnTo>
                  <a:lnTo>
                    <a:pt x="0" y="14"/>
                  </a:lnTo>
                  <a:lnTo>
                    <a:pt x="7" y="5"/>
                  </a:lnTo>
                  <a:lnTo>
                    <a:pt x="24" y="0"/>
                  </a:lnTo>
                  <a:lnTo>
                    <a:pt x="33" y="0"/>
                  </a:lnTo>
                  <a:lnTo>
                    <a:pt x="38" y="8"/>
                  </a:lnTo>
                  <a:lnTo>
                    <a:pt x="32" y="16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5399199" y="4057389"/>
              <a:ext cx="187282" cy="216660"/>
            </a:xfrm>
            <a:custGeom>
              <a:avLst/>
              <a:gdLst/>
              <a:ahLst/>
              <a:cxnLst/>
              <a:rect l="l" t="t" r="r" b="b"/>
              <a:pathLst>
                <a:path w="102" h="118" extrusionOk="0">
                  <a:moveTo>
                    <a:pt x="54" y="3"/>
                  </a:moveTo>
                  <a:lnTo>
                    <a:pt x="62" y="6"/>
                  </a:lnTo>
                  <a:lnTo>
                    <a:pt x="65" y="13"/>
                  </a:lnTo>
                  <a:lnTo>
                    <a:pt x="72" y="17"/>
                  </a:lnTo>
                  <a:lnTo>
                    <a:pt x="78" y="12"/>
                  </a:lnTo>
                  <a:lnTo>
                    <a:pt x="86" y="12"/>
                  </a:lnTo>
                  <a:lnTo>
                    <a:pt x="97" y="17"/>
                  </a:lnTo>
                  <a:lnTo>
                    <a:pt x="102" y="43"/>
                  </a:lnTo>
                  <a:lnTo>
                    <a:pt x="94" y="60"/>
                  </a:lnTo>
                  <a:lnTo>
                    <a:pt x="90" y="81"/>
                  </a:lnTo>
                  <a:lnTo>
                    <a:pt x="97" y="98"/>
                  </a:lnTo>
                  <a:lnTo>
                    <a:pt x="97" y="105"/>
                  </a:lnTo>
                  <a:lnTo>
                    <a:pt x="88" y="105"/>
                  </a:lnTo>
                  <a:lnTo>
                    <a:pt x="77" y="101"/>
                  </a:lnTo>
                  <a:lnTo>
                    <a:pt x="66" y="101"/>
                  </a:lnTo>
                  <a:lnTo>
                    <a:pt x="46" y="105"/>
                  </a:lnTo>
                  <a:lnTo>
                    <a:pt x="35" y="110"/>
                  </a:lnTo>
                  <a:lnTo>
                    <a:pt x="18" y="118"/>
                  </a:lnTo>
                  <a:lnTo>
                    <a:pt x="15" y="117"/>
                  </a:lnTo>
                  <a:lnTo>
                    <a:pt x="16" y="101"/>
                  </a:lnTo>
                  <a:lnTo>
                    <a:pt x="18" y="99"/>
                  </a:lnTo>
                  <a:lnTo>
                    <a:pt x="17" y="92"/>
                  </a:lnTo>
                  <a:lnTo>
                    <a:pt x="10" y="83"/>
                  </a:lnTo>
                  <a:lnTo>
                    <a:pt x="5" y="82"/>
                  </a:lnTo>
                  <a:lnTo>
                    <a:pt x="0" y="77"/>
                  </a:lnTo>
                  <a:lnTo>
                    <a:pt x="4" y="69"/>
                  </a:lnTo>
                  <a:lnTo>
                    <a:pt x="3" y="59"/>
                  </a:lnTo>
                  <a:lnTo>
                    <a:pt x="3" y="54"/>
                  </a:lnTo>
                  <a:lnTo>
                    <a:pt x="6" y="54"/>
                  </a:lnTo>
                  <a:lnTo>
                    <a:pt x="7" y="46"/>
                  </a:lnTo>
                  <a:lnTo>
                    <a:pt x="6" y="42"/>
                  </a:lnTo>
                  <a:lnTo>
                    <a:pt x="7" y="39"/>
                  </a:lnTo>
                  <a:lnTo>
                    <a:pt x="13" y="37"/>
                  </a:lnTo>
                  <a:lnTo>
                    <a:pt x="9" y="21"/>
                  </a:lnTo>
                  <a:lnTo>
                    <a:pt x="6" y="14"/>
                  </a:lnTo>
                  <a:lnTo>
                    <a:pt x="7" y="7"/>
                  </a:lnTo>
                  <a:lnTo>
                    <a:pt x="10" y="6"/>
                  </a:lnTo>
                  <a:lnTo>
                    <a:pt x="12" y="4"/>
                  </a:lnTo>
                  <a:lnTo>
                    <a:pt x="17" y="7"/>
                  </a:lnTo>
                  <a:lnTo>
                    <a:pt x="30" y="7"/>
                  </a:lnTo>
                  <a:lnTo>
                    <a:pt x="33" y="2"/>
                  </a:lnTo>
                  <a:lnTo>
                    <a:pt x="36" y="2"/>
                  </a:lnTo>
                  <a:lnTo>
                    <a:pt x="40" y="0"/>
                  </a:lnTo>
                  <a:lnTo>
                    <a:pt x="43" y="8"/>
                  </a:lnTo>
                  <a:lnTo>
                    <a:pt x="47" y="6"/>
                  </a:lnTo>
                  <a:lnTo>
                    <a:pt x="54" y="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5926160" y="3974765"/>
              <a:ext cx="231348" cy="389252"/>
            </a:xfrm>
            <a:custGeom>
              <a:avLst/>
              <a:gdLst/>
              <a:ahLst/>
              <a:cxnLst/>
              <a:rect l="l" t="t" r="r" b="b"/>
              <a:pathLst>
                <a:path w="126" h="212" extrusionOk="0">
                  <a:moveTo>
                    <a:pt x="113" y="104"/>
                  </a:moveTo>
                  <a:lnTo>
                    <a:pt x="105" y="123"/>
                  </a:lnTo>
                  <a:lnTo>
                    <a:pt x="101" y="126"/>
                  </a:lnTo>
                  <a:lnTo>
                    <a:pt x="100" y="141"/>
                  </a:lnTo>
                  <a:lnTo>
                    <a:pt x="101" y="149"/>
                  </a:lnTo>
                  <a:lnTo>
                    <a:pt x="100" y="155"/>
                  </a:lnTo>
                  <a:lnTo>
                    <a:pt x="108" y="165"/>
                  </a:lnTo>
                  <a:lnTo>
                    <a:pt x="109" y="171"/>
                  </a:lnTo>
                  <a:lnTo>
                    <a:pt x="115" y="182"/>
                  </a:lnTo>
                  <a:lnTo>
                    <a:pt x="124" y="188"/>
                  </a:lnTo>
                  <a:lnTo>
                    <a:pt x="124" y="197"/>
                  </a:lnTo>
                  <a:lnTo>
                    <a:pt x="126" y="202"/>
                  </a:lnTo>
                  <a:lnTo>
                    <a:pt x="125" y="212"/>
                  </a:lnTo>
                  <a:lnTo>
                    <a:pt x="112" y="208"/>
                  </a:lnTo>
                  <a:lnTo>
                    <a:pt x="98" y="203"/>
                  </a:lnTo>
                  <a:lnTo>
                    <a:pt x="77" y="202"/>
                  </a:lnTo>
                  <a:lnTo>
                    <a:pt x="75" y="201"/>
                  </a:lnTo>
                  <a:lnTo>
                    <a:pt x="65" y="203"/>
                  </a:lnTo>
                  <a:lnTo>
                    <a:pt x="55" y="201"/>
                  </a:lnTo>
                  <a:lnTo>
                    <a:pt x="47" y="202"/>
                  </a:lnTo>
                  <a:lnTo>
                    <a:pt x="19" y="202"/>
                  </a:lnTo>
                  <a:lnTo>
                    <a:pt x="22" y="186"/>
                  </a:lnTo>
                  <a:lnTo>
                    <a:pt x="15" y="174"/>
                  </a:lnTo>
                  <a:lnTo>
                    <a:pt x="7" y="171"/>
                  </a:lnTo>
                  <a:lnTo>
                    <a:pt x="4" y="163"/>
                  </a:lnTo>
                  <a:lnTo>
                    <a:pt x="0" y="160"/>
                  </a:lnTo>
                  <a:lnTo>
                    <a:pt x="0" y="154"/>
                  </a:lnTo>
                  <a:lnTo>
                    <a:pt x="4" y="140"/>
                  </a:lnTo>
                  <a:lnTo>
                    <a:pt x="12" y="123"/>
                  </a:lnTo>
                  <a:lnTo>
                    <a:pt x="17" y="123"/>
                  </a:lnTo>
                  <a:lnTo>
                    <a:pt x="27" y="111"/>
                  </a:lnTo>
                  <a:lnTo>
                    <a:pt x="33" y="111"/>
                  </a:lnTo>
                  <a:lnTo>
                    <a:pt x="43" y="119"/>
                  </a:lnTo>
                  <a:lnTo>
                    <a:pt x="54" y="112"/>
                  </a:lnTo>
                  <a:lnTo>
                    <a:pt x="55" y="104"/>
                  </a:lnTo>
                  <a:lnTo>
                    <a:pt x="59" y="97"/>
                  </a:lnTo>
                  <a:lnTo>
                    <a:pt x="62" y="87"/>
                  </a:lnTo>
                  <a:lnTo>
                    <a:pt x="71" y="80"/>
                  </a:lnTo>
                  <a:lnTo>
                    <a:pt x="74" y="66"/>
                  </a:lnTo>
                  <a:lnTo>
                    <a:pt x="78" y="62"/>
                  </a:lnTo>
                  <a:lnTo>
                    <a:pt x="80" y="51"/>
                  </a:lnTo>
                  <a:lnTo>
                    <a:pt x="84" y="40"/>
                  </a:lnTo>
                  <a:lnTo>
                    <a:pt x="98" y="25"/>
                  </a:lnTo>
                  <a:lnTo>
                    <a:pt x="99" y="19"/>
                  </a:lnTo>
                  <a:lnTo>
                    <a:pt x="101" y="15"/>
                  </a:lnTo>
                  <a:lnTo>
                    <a:pt x="94" y="8"/>
                  </a:lnTo>
                  <a:lnTo>
                    <a:pt x="95" y="1"/>
                  </a:lnTo>
                  <a:lnTo>
                    <a:pt x="99" y="0"/>
                  </a:lnTo>
                  <a:lnTo>
                    <a:pt x="106" y="13"/>
                  </a:lnTo>
                  <a:lnTo>
                    <a:pt x="107" y="25"/>
                  </a:lnTo>
                  <a:lnTo>
                    <a:pt x="107" y="38"/>
                  </a:lnTo>
                  <a:lnTo>
                    <a:pt x="116" y="55"/>
                  </a:lnTo>
                  <a:lnTo>
                    <a:pt x="107" y="55"/>
                  </a:lnTo>
                  <a:lnTo>
                    <a:pt x="102" y="56"/>
                  </a:lnTo>
                  <a:lnTo>
                    <a:pt x="94" y="54"/>
                  </a:lnTo>
                  <a:lnTo>
                    <a:pt x="90" y="63"/>
                  </a:lnTo>
                  <a:lnTo>
                    <a:pt x="101" y="74"/>
                  </a:lnTo>
                  <a:lnTo>
                    <a:pt x="108" y="78"/>
                  </a:lnTo>
                  <a:lnTo>
                    <a:pt x="110" y="86"/>
                  </a:lnTo>
                  <a:lnTo>
                    <a:pt x="115" y="99"/>
                  </a:lnTo>
                  <a:lnTo>
                    <a:pt x="113" y="104"/>
                  </a:lnTo>
                  <a:lnTo>
                    <a:pt x="113" y="10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6038162" y="4240999"/>
              <a:ext cx="585715" cy="646307"/>
            </a:xfrm>
            <a:custGeom>
              <a:avLst/>
              <a:gdLst/>
              <a:ahLst/>
              <a:cxnLst/>
              <a:rect l="l" t="t" r="r" b="b"/>
              <a:pathLst>
                <a:path w="319" h="352" extrusionOk="0">
                  <a:moveTo>
                    <a:pt x="255" y="1"/>
                  </a:moveTo>
                  <a:lnTo>
                    <a:pt x="265" y="16"/>
                  </a:lnTo>
                  <a:lnTo>
                    <a:pt x="274" y="18"/>
                  </a:lnTo>
                  <a:lnTo>
                    <a:pt x="278" y="15"/>
                  </a:lnTo>
                  <a:lnTo>
                    <a:pt x="285" y="16"/>
                  </a:lnTo>
                  <a:lnTo>
                    <a:pt x="294" y="12"/>
                  </a:lnTo>
                  <a:lnTo>
                    <a:pt x="299" y="21"/>
                  </a:lnTo>
                  <a:lnTo>
                    <a:pt x="314" y="33"/>
                  </a:lnTo>
                  <a:lnTo>
                    <a:pt x="313" y="55"/>
                  </a:lnTo>
                  <a:lnTo>
                    <a:pt x="319" y="58"/>
                  </a:lnTo>
                  <a:lnTo>
                    <a:pt x="314" y="65"/>
                  </a:lnTo>
                  <a:lnTo>
                    <a:pt x="308" y="70"/>
                  </a:lnTo>
                  <a:lnTo>
                    <a:pt x="302" y="80"/>
                  </a:lnTo>
                  <a:lnTo>
                    <a:pt x="298" y="89"/>
                  </a:lnTo>
                  <a:lnTo>
                    <a:pt x="297" y="103"/>
                  </a:lnTo>
                  <a:lnTo>
                    <a:pt x="293" y="111"/>
                  </a:lnTo>
                  <a:lnTo>
                    <a:pt x="293" y="126"/>
                  </a:lnTo>
                  <a:lnTo>
                    <a:pt x="288" y="131"/>
                  </a:lnTo>
                  <a:lnTo>
                    <a:pt x="288" y="142"/>
                  </a:lnTo>
                  <a:lnTo>
                    <a:pt x="285" y="143"/>
                  </a:lnTo>
                  <a:lnTo>
                    <a:pt x="283" y="154"/>
                  </a:lnTo>
                  <a:lnTo>
                    <a:pt x="288" y="163"/>
                  </a:lnTo>
                  <a:lnTo>
                    <a:pt x="288" y="166"/>
                  </a:lnTo>
                  <a:lnTo>
                    <a:pt x="284" y="196"/>
                  </a:lnTo>
                  <a:lnTo>
                    <a:pt x="288" y="207"/>
                  </a:lnTo>
                  <a:lnTo>
                    <a:pt x="285" y="215"/>
                  </a:lnTo>
                  <a:lnTo>
                    <a:pt x="291" y="229"/>
                  </a:lnTo>
                  <a:lnTo>
                    <a:pt x="301" y="239"/>
                  </a:lnTo>
                  <a:lnTo>
                    <a:pt x="303" y="249"/>
                  </a:lnTo>
                  <a:lnTo>
                    <a:pt x="308" y="255"/>
                  </a:lnTo>
                  <a:lnTo>
                    <a:pt x="307" y="258"/>
                  </a:lnTo>
                  <a:lnTo>
                    <a:pt x="305" y="257"/>
                  </a:lnTo>
                  <a:lnTo>
                    <a:pt x="282" y="260"/>
                  </a:lnTo>
                  <a:lnTo>
                    <a:pt x="277" y="262"/>
                  </a:lnTo>
                  <a:lnTo>
                    <a:pt x="272" y="275"/>
                  </a:lnTo>
                  <a:lnTo>
                    <a:pt x="276" y="283"/>
                  </a:lnTo>
                  <a:lnTo>
                    <a:pt x="272" y="305"/>
                  </a:lnTo>
                  <a:lnTo>
                    <a:pt x="270" y="324"/>
                  </a:lnTo>
                  <a:lnTo>
                    <a:pt x="274" y="328"/>
                  </a:lnTo>
                  <a:lnTo>
                    <a:pt x="285" y="335"/>
                  </a:lnTo>
                  <a:lnTo>
                    <a:pt x="291" y="332"/>
                  </a:lnTo>
                  <a:lnTo>
                    <a:pt x="291" y="352"/>
                  </a:lnTo>
                  <a:lnTo>
                    <a:pt x="278" y="352"/>
                  </a:lnTo>
                  <a:lnTo>
                    <a:pt x="272" y="342"/>
                  </a:lnTo>
                  <a:lnTo>
                    <a:pt x="266" y="333"/>
                  </a:lnTo>
                  <a:lnTo>
                    <a:pt x="253" y="331"/>
                  </a:lnTo>
                  <a:lnTo>
                    <a:pt x="250" y="321"/>
                  </a:lnTo>
                  <a:lnTo>
                    <a:pt x="239" y="327"/>
                  </a:lnTo>
                  <a:lnTo>
                    <a:pt x="226" y="324"/>
                  </a:lnTo>
                  <a:lnTo>
                    <a:pt x="220" y="315"/>
                  </a:lnTo>
                  <a:lnTo>
                    <a:pt x="210" y="314"/>
                  </a:lnTo>
                  <a:lnTo>
                    <a:pt x="202" y="314"/>
                  </a:lnTo>
                  <a:lnTo>
                    <a:pt x="201" y="308"/>
                  </a:lnTo>
                  <a:lnTo>
                    <a:pt x="196" y="308"/>
                  </a:lnTo>
                  <a:lnTo>
                    <a:pt x="188" y="306"/>
                  </a:lnTo>
                  <a:lnTo>
                    <a:pt x="177" y="309"/>
                  </a:lnTo>
                  <a:lnTo>
                    <a:pt x="171" y="309"/>
                  </a:lnTo>
                  <a:lnTo>
                    <a:pt x="166" y="311"/>
                  </a:lnTo>
                  <a:lnTo>
                    <a:pt x="168" y="289"/>
                  </a:lnTo>
                  <a:lnTo>
                    <a:pt x="162" y="281"/>
                  </a:lnTo>
                  <a:lnTo>
                    <a:pt x="161" y="269"/>
                  </a:lnTo>
                  <a:lnTo>
                    <a:pt x="164" y="258"/>
                  </a:lnTo>
                  <a:lnTo>
                    <a:pt x="160" y="251"/>
                  </a:lnTo>
                  <a:lnTo>
                    <a:pt x="160" y="238"/>
                  </a:lnTo>
                  <a:lnTo>
                    <a:pt x="140" y="239"/>
                  </a:lnTo>
                  <a:lnTo>
                    <a:pt x="142" y="232"/>
                  </a:lnTo>
                  <a:lnTo>
                    <a:pt x="133" y="232"/>
                  </a:lnTo>
                  <a:lnTo>
                    <a:pt x="132" y="235"/>
                  </a:lnTo>
                  <a:lnTo>
                    <a:pt x="122" y="236"/>
                  </a:lnTo>
                  <a:lnTo>
                    <a:pt x="117" y="247"/>
                  </a:lnTo>
                  <a:lnTo>
                    <a:pt x="114" y="252"/>
                  </a:lnTo>
                  <a:lnTo>
                    <a:pt x="105" y="249"/>
                  </a:lnTo>
                  <a:lnTo>
                    <a:pt x="100" y="252"/>
                  </a:lnTo>
                  <a:lnTo>
                    <a:pt x="88" y="253"/>
                  </a:lnTo>
                  <a:lnTo>
                    <a:pt x="83" y="243"/>
                  </a:lnTo>
                  <a:lnTo>
                    <a:pt x="79" y="238"/>
                  </a:lnTo>
                  <a:lnTo>
                    <a:pt x="74" y="226"/>
                  </a:lnTo>
                  <a:lnTo>
                    <a:pt x="70" y="212"/>
                  </a:lnTo>
                  <a:lnTo>
                    <a:pt x="20" y="212"/>
                  </a:lnTo>
                  <a:lnTo>
                    <a:pt x="14" y="214"/>
                  </a:lnTo>
                  <a:lnTo>
                    <a:pt x="10" y="213"/>
                  </a:lnTo>
                  <a:lnTo>
                    <a:pt x="3" y="216"/>
                  </a:lnTo>
                  <a:lnTo>
                    <a:pt x="0" y="210"/>
                  </a:lnTo>
                  <a:lnTo>
                    <a:pt x="5" y="208"/>
                  </a:lnTo>
                  <a:lnTo>
                    <a:pt x="6" y="200"/>
                  </a:lnTo>
                  <a:lnTo>
                    <a:pt x="8" y="195"/>
                  </a:lnTo>
                  <a:lnTo>
                    <a:pt x="14" y="191"/>
                  </a:lnTo>
                  <a:lnTo>
                    <a:pt x="19" y="193"/>
                  </a:lnTo>
                  <a:lnTo>
                    <a:pt x="25" y="186"/>
                  </a:lnTo>
                  <a:lnTo>
                    <a:pt x="34" y="186"/>
                  </a:lnTo>
                  <a:lnTo>
                    <a:pt x="34" y="191"/>
                  </a:lnTo>
                  <a:lnTo>
                    <a:pt x="41" y="195"/>
                  </a:lnTo>
                  <a:lnTo>
                    <a:pt x="51" y="183"/>
                  </a:lnTo>
                  <a:lnTo>
                    <a:pt x="60" y="173"/>
                  </a:lnTo>
                  <a:lnTo>
                    <a:pt x="65" y="167"/>
                  </a:lnTo>
                  <a:lnTo>
                    <a:pt x="65" y="152"/>
                  </a:lnTo>
                  <a:lnTo>
                    <a:pt x="72" y="133"/>
                  </a:lnTo>
                  <a:lnTo>
                    <a:pt x="80" y="123"/>
                  </a:lnTo>
                  <a:lnTo>
                    <a:pt x="91" y="114"/>
                  </a:lnTo>
                  <a:lnTo>
                    <a:pt x="93" y="108"/>
                  </a:lnTo>
                  <a:lnTo>
                    <a:pt x="93" y="101"/>
                  </a:lnTo>
                  <a:lnTo>
                    <a:pt x="96" y="95"/>
                  </a:lnTo>
                  <a:lnTo>
                    <a:pt x="94" y="83"/>
                  </a:lnTo>
                  <a:lnTo>
                    <a:pt x="97" y="66"/>
                  </a:lnTo>
                  <a:lnTo>
                    <a:pt x="100" y="55"/>
                  </a:lnTo>
                  <a:lnTo>
                    <a:pt x="105" y="45"/>
                  </a:lnTo>
                  <a:lnTo>
                    <a:pt x="106" y="33"/>
                  </a:lnTo>
                  <a:lnTo>
                    <a:pt x="108" y="20"/>
                  </a:lnTo>
                  <a:lnTo>
                    <a:pt x="114" y="10"/>
                  </a:lnTo>
                  <a:lnTo>
                    <a:pt x="123" y="4"/>
                  </a:lnTo>
                  <a:lnTo>
                    <a:pt x="137" y="11"/>
                  </a:lnTo>
                  <a:lnTo>
                    <a:pt x="148" y="18"/>
                  </a:lnTo>
                  <a:lnTo>
                    <a:pt x="160" y="20"/>
                  </a:lnTo>
                  <a:lnTo>
                    <a:pt x="172" y="23"/>
                  </a:lnTo>
                  <a:lnTo>
                    <a:pt x="177" y="12"/>
                  </a:lnTo>
                  <a:lnTo>
                    <a:pt x="180" y="10"/>
                  </a:lnTo>
                  <a:lnTo>
                    <a:pt x="187" y="12"/>
                  </a:lnTo>
                  <a:lnTo>
                    <a:pt x="205" y="3"/>
                  </a:lnTo>
                  <a:lnTo>
                    <a:pt x="212" y="7"/>
                  </a:lnTo>
                  <a:lnTo>
                    <a:pt x="217" y="6"/>
                  </a:lnTo>
                  <a:lnTo>
                    <a:pt x="220" y="1"/>
                  </a:lnTo>
                  <a:lnTo>
                    <a:pt x="226" y="0"/>
                  </a:lnTo>
                  <a:lnTo>
                    <a:pt x="239" y="2"/>
                  </a:lnTo>
                  <a:lnTo>
                    <a:pt x="250" y="3"/>
                  </a:lnTo>
                  <a:lnTo>
                    <a:pt x="255" y="1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6006949" y="4294245"/>
              <a:ext cx="225839" cy="306628"/>
            </a:xfrm>
            <a:custGeom>
              <a:avLst/>
              <a:gdLst/>
              <a:ahLst/>
              <a:cxnLst/>
              <a:rect l="l" t="t" r="r" b="b"/>
              <a:pathLst>
                <a:path w="123" h="167" extrusionOk="0">
                  <a:moveTo>
                    <a:pt x="123" y="4"/>
                  </a:moveTo>
                  <a:lnTo>
                    <a:pt x="122" y="16"/>
                  </a:lnTo>
                  <a:lnTo>
                    <a:pt x="117" y="26"/>
                  </a:lnTo>
                  <a:lnTo>
                    <a:pt x="114" y="37"/>
                  </a:lnTo>
                  <a:lnTo>
                    <a:pt x="111" y="54"/>
                  </a:lnTo>
                  <a:lnTo>
                    <a:pt x="113" y="66"/>
                  </a:lnTo>
                  <a:lnTo>
                    <a:pt x="110" y="72"/>
                  </a:lnTo>
                  <a:lnTo>
                    <a:pt x="110" y="79"/>
                  </a:lnTo>
                  <a:lnTo>
                    <a:pt x="108" y="85"/>
                  </a:lnTo>
                  <a:lnTo>
                    <a:pt x="97" y="94"/>
                  </a:lnTo>
                  <a:lnTo>
                    <a:pt x="89" y="104"/>
                  </a:lnTo>
                  <a:lnTo>
                    <a:pt x="82" y="123"/>
                  </a:lnTo>
                  <a:lnTo>
                    <a:pt x="82" y="138"/>
                  </a:lnTo>
                  <a:lnTo>
                    <a:pt x="77" y="144"/>
                  </a:lnTo>
                  <a:lnTo>
                    <a:pt x="68" y="154"/>
                  </a:lnTo>
                  <a:lnTo>
                    <a:pt x="58" y="166"/>
                  </a:lnTo>
                  <a:lnTo>
                    <a:pt x="51" y="162"/>
                  </a:lnTo>
                  <a:lnTo>
                    <a:pt x="51" y="157"/>
                  </a:lnTo>
                  <a:lnTo>
                    <a:pt x="42" y="157"/>
                  </a:lnTo>
                  <a:lnTo>
                    <a:pt x="36" y="164"/>
                  </a:lnTo>
                  <a:lnTo>
                    <a:pt x="31" y="162"/>
                  </a:lnTo>
                  <a:lnTo>
                    <a:pt x="25" y="155"/>
                  </a:lnTo>
                  <a:lnTo>
                    <a:pt x="20" y="159"/>
                  </a:lnTo>
                  <a:lnTo>
                    <a:pt x="13" y="167"/>
                  </a:lnTo>
                  <a:lnTo>
                    <a:pt x="0" y="147"/>
                  </a:lnTo>
                  <a:lnTo>
                    <a:pt x="12" y="136"/>
                  </a:lnTo>
                  <a:lnTo>
                    <a:pt x="6" y="123"/>
                  </a:lnTo>
                  <a:lnTo>
                    <a:pt x="12" y="119"/>
                  </a:lnTo>
                  <a:lnTo>
                    <a:pt x="23" y="117"/>
                  </a:lnTo>
                  <a:lnTo>
                    <a:pt x="24" y="108"/>
                  </a:lnTo>
                  <a:lnTo>
                    <a:pt x="34" y="117"/>
                  </a:lnTo>
                  <a:lnTo>
                    <a:pt x="48" y="118"/>
                  </a:lnTo>
                  <a:lnTo>
                    <a:pt x="54" y="109"/>
                  </a:lnTo>
                  <a:lnTo>
                    <a:pt x="55" y="97"/>
                  </a:lnTo>
                  <a:lnTo>
                    <a:pt x="54" y="82"/>
                  </a:lnTo>
                  <a:lnTo>
                    <a:pt x="45" y="70"/>
                  </a:lnTo>
                  <a:lnTo>
                    <a:pt x="53" y="48"/>
                  </a:lnTo>
                  <a:lnTo>
                    <a:pt x="49" y="45"/>
                  </a:lnTo>
                  <a:lnTo>
                    <a:pt x="37" y="46"/>
                  </a:lnTo>
                  <a:lnTo>
                    <a:pt x="31" y="36"/>
                  </a:lnTo>
                  <a:lnTo>
                    <a:pt x="33" y="28"/>
                  </a:lnTo>
                  <a:lnTo>
                    <a:pt x="54" y="29"/>
                  </a:lnTo>
                  <a:lnTo>
                    <a:pt x="68" y="34"/>
                  </a:lnTo>
                  <a:lnTo>
                    <a:pt x="81" y="38"/>
                  </a:lnTo>
                  <a:lnTo>
                    <a:pt x="82" y="28"/>
                  </a:lnTo>
                  <a:lnTo>
                    <a:pt x="91" y="10"/>
                  </a:lnTo>
                  <a:lnTo>
                    <a:pt x="101" y="0"/>
                  </a:lnTo>
                  <a:lnTo>
                    <a:pt x="112" y="3"/>
                  </a:lnTo>
                  <a:lnTo>
                    <a:pt x="123" y="4"/>
                  </a:lnTo>
                  <a:lnTo>
                    <a:pt x="123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3228928" y="3989452"/>
              <a:ext cx="374565" cy="585715"/>
            </a:xfrm>
            <a:custGeom>
              <a:avLst/>
              <a:gdLst/>
              <a:ahLst/>
              <a:cxnLst/>
              <a:rect l="l" t="t" r="r" b="b"/>
              <a:pathLst>
                <a:path w="204" h="319" extrusionOk="0">
                  <a:moveTo>
                    <a:pt x="136" y="13"/>
                  </a:moveTo>
                  <a:lnTo>
                    <a:pt x="125" y="16"/>
                  </a:lnTo>
                  <a:lnTo>
                    <a:pt x="120" y="26"/>
                  </a:lnTo>
                  <a:lnTo>
                    <a:pt x="113" y="31"/>
                  </a:lnTo>
                  <a:lnTo>
                    <a:pt x="108" y="38"/>
                  </a:lnTo>
                  <a:lnTo>
                    <a:pt x="105" y="52"/>
                  </a:lnTo>
                  <a:lnTo>
                    <a:pt x="100" y="63"/>
                  </a:lnTo>
                  <a:lnTo>
                    <a:pt x="109" y="64"/>
                  </a:lnTo>
                  <a:lnTo>
                    <a:pt x="110" y="73"/>
                  </a:lnTo>
                  <a:lnTo>
                    <a:pt x="114" y="78"/>
                  </a:lnTo>
                  <a:lnTo>
                    <a:pt x="115" y="85"/>
                  </a:lnTo>
                  <a:lnTo>
                    <a:pt x="113" y="92"/>
                  </a:lnTo>
                  <a:lnTo>
                    <a:pt x="113" y="96"/>
                  </a:lnTo>
                  <a:lnTo>
                    <a:pt x="117" y="98"/>
                  </a:lnTo>
                  <a:lnTo>
                    <a:pt x="121" y="104"/>
                  </a:lnTo>
                  <a:lnTo>
                    <a:pt x="142" y="102"/>
                  </a:lnTo>
                  <a:lnTo>
                    <a:pt x="153" y="104"/>
                  </a:lnTo>
                  <a:lnTo>
                    <a:pt x="164" y="121"/>
                  </a:lnTo>
                  <a:lnTo>
                    <a:pt x="170" y="119"/>
                  </a:lnTo>
                  <a:lnTo>
                    <a:pt x="182" y="120"/>
                  </a:lnTo>
                  <a:lnTo>
                    <a:pt x="192" y="118"/>
                  </a:lnTo>
                  <a:lnTo>
                    <a:pt x="198" y="121"/>
                  </a:lnTo>
                  <a:lnTo>
                    <a:pt x="194" y="131"/>
                  </a:lnTo>
                  <a:lnTo>
                    <a:pt x="190" y="138"/>
                  </a:lnTo>
                  <a:lnTo>
                    <a:pt x="189" y="152"/>
                  </a:lnTo>
                  <a:lnTo>
                    <a:pt x="192" y="164"/>
                  </a:lnTo>
                  <a:lnTo>
                    <a:pt x="196" y="169"/>
                  </a:lnTo>
                  <a:lnTo>
                    <a:pt x="197" y="174"/>
                  </a:lnTo>
                  <a:lnTo>
                    <a:pt x="188" y="183"/>
                  </a:lnTo>
                  <a:lnTo>
                    <a:pt x="194" y="187"/>
                  </a:lnTo>
                  <a:lnTo>
                    <a:pt x="198" y="195"/>
                  </a:lnTo>
                  <a:lnTo>
                    <a:pt x="204" y="213"/>
                  </a:lnTo>
                  <a:lnTo>
                    <a:pt x="200" y="215"/>
                  </a:lnTo>
                  <a:lnTo>
                    <a:pt x="197" y="204"/>
                  </a:lnTo>
                  <a:lnTo>
                    <a:pt x="193" y="198"/>
                  </a:lnTo>
                  <a:lnTo>
                    <a:pt x="187" y="205"/>
                  </a:lnTo>
                  <a:lnTo>
                    <a:pt x="154" y="204"/>
                  </a:lnTo>
                  <a:lnTo>
                    <a:pt x="154" y="216"/>
                  </a:lnTo>
                  <a:lnTo>
                    <a:pt x="164" y="218"/>
                  </a:lnTo>
                  <a:lnTo>
                    <a:pt x="164" y="226"/>
                  </a:lnTo>
                  <a:lnTo>
                    <a:pt x="160" y="223"/>
                  </a:lnTo>
                  <a:lnTo>
                    <a:pt x="151" y="226"/>
                  </a:lnTo>
                  <a:lnTo>
                    <a:pt x="150" y="240"/>
                  </a:lnTo>
                  <a:lnTo>
                    <a:pt x="158" y="248"/>
                  </a:lnTo>
                  <a:lnTo>
                    <a:pt x="161" y="258"/>
                  </a:lnTo>
                  <a:lnTo>
                    <a:pt x="161" y="266"/>
                  </a:lnTo>
                  <a:lnTo>
                    <a:pt x="154" y="319"/>
                  </a:lnTo>
                  <a:lnTo>
                    <a:pt x="145" y="309"/>
                  </a:lnTo>
                  <a:lnTo>
                    <a:pt x="141" y="309"/>
                  </a:lnTo>
                  <a:lnTo>
                    <a:pt x="151" y="289"/>
                  </a:lnTo>
                  <a:lnTo>
                    <a:pt x="138" y="280"/>
                  </a:lnTo>
                  <a:lnTo>
                    <a:pt x="127" y="282"/>
                  </a:lnTo>
                  <a:lnTo>
                    <a:pt x="121" y="278"/>
                  </a:lnTo>
                  <a:lnTo>
                    <a:pt x="113" y="283"/>
                  </a:lnTo>
                  <a:lnTo>
                    <a:pt x="100" y="280"/>
                  </a:lnTo>
                  <a:lnTo>
                    <a:pt x="90" y="261"/>
                  </a:lnTo>
                  <a:lnTo>
                    <a:pt x="81" y="256"/>
                  </a:lnTo>
                  <a:lnTo>
                    <a:pt x="76" y="247"/>
                  </a:lnTo>
                  <a:lnTo>
                    <a:pt x="65" y="238"/>
                  </a:lnTo>
                  <a:lnTo>
                    <a:pt x="61" y="240"/>
                  </a:lnTo>
                  <a:lnTo>
                    <a:pt x="53" y="235"/>
                  </a:lnTo>
                  <a:lnTo>
                    <a:pt x="45" y="229"/>
                  </a:lnTo>
                  <a:lnTo>
                    <a:pt x="41" y="232"/>
                  </a:lnTo>
                  <a:lnTo>
                    <a:pt x="27" y="229"/>
                  </a:lnTo>
                  <a:lnTo>
                    <a:pt x="22" y="221"/>
                  </a:lnTo>
                  <a:lnTo>
                    <a:pt x="19" y="221"/>
                  </a:lnTo>
                  <a:lnTo>
                    <a:pt x="2" y="211"/>
                  </a:lnTo>
                  <a:lnTo>
                    <a:pt x="0" y="205"/>
                  </a:lnTo>
                  <a:lnTo>
                    <a:pt x="7" y="203"/>
                  </a:lnTo>
                  <a:lnTo>
                    <a:pt x="6" y="194"/>
                  </a:lnTo>
                  <a:lnTo>
                    <a:pt x="10" y="187"/>
                  </a:lnTo>
                  <a:lnTo>
                    <a:pt x="19" y="186"/>
                  </a:lnTo>
                  <a:lnTo>
                    <a:pt x="26" y="174"/>
                  </a:lnTo>
                  <a:lnTo>
                    <a:pt x="33" y="163"/>
                  </a:lnTo>
                  <a:lnTo>
                    <a:pt x="27" y="159"/>
                  </a:lnTo>
                  <a:lnTo>
                    <a:pt x="30" y="149"/>
                  </a:lnTo>
                  <a:lnTo>
                    <a:pt x="27" y="131"/>
                  </a:lnTo>
                  <a:lnTo>
                    <a:pt x="30" y="126"/>
                  </a:lnTo>
                  <a:lnTo>
                    <a:pt x="28" y="110"/>
                  </a:lnTo>
                  <a:lnTo>
                    <a:pt x="22" y="100"/>
                  </a:lnTo>
                  <a:lnTo>
                    <a:pt x="24" y="90"/>
                  </a:lnTo>
                  <a:lnTo>
                    <a:pt x="30" y="92"/>
                  </a:lnTo>
                  <a:lnTo>
                    <a:pt x="33" y="86"/>
                  </a:lnTo>
                  <a:lnTo>
                    <a:pt x="30" y="75"/>
                  </a:lnTo>
                  <a:lnTo>
                    <a:pt x="32" y="72"/>
                  </a:lnTo>
                  <a:lnTo>
                    <a:pt x="41" y="73"/>
                  </a:lnTo>
                  <a:lnTo>
                    <a:pt x="54" y="60"/>
                  </a:lnTo>
                  <a:lnTo>
                    <a:pt x="61" y="58"/>
                  </a:lnTo>
                  <a:lnTo>
                    <a:pt x="61" y="51"/>
                  </a:lnTo>
                  <a:lnTo>
                    <a:pt x="65" y="35"/>
                  </a:lnTo>
                  <a:lnTo>
                    <a:pt x="76" y="26"/>
                  </a:lnTo>
                  <a:lnTo>
                    <a:pt x="86" y="26"/>
                  </a:lnTo>
                  <a:lnTo>
                    <a:pt x="87" y="22"/>
                  </a:lnTo>
                  <a:lnTo>
                    <a:pt x="101" y="23"/>
                  </a:lnTo>
                  <a:lnTo>
                    <a:pt x="114" y="14"/>
                  </a:lnTo>
                  <a:lnTo>
                    <a:pt x="121" y="9"/>
                  </a:lnTo>
                  <a:lnTo>
                    <a:pt x="130" y="0"/>
                  </a:lnTo>
                  <a:lnTo>
                    <a:pt x="136" y="2"/>
                  </a:lnTo>
                  <a:lnTo>
                    <a:pt x="139" y="6"/>
                  </a:lnTo>
                  <a:lnTo>
                    <a:pt x="136" y="13"/>
                  </a:lnTo>
                  <a:lnTo>
                    <a:pt x="136" y="1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3028795" y="4031683"/>
              <a:ext cx="100985" cy="104657"/>
            </a:xfrm>
            <a:custGeom>
              <a:avLst/>
              <a:gdLst/>
              <a:ahLst/>
              <a:cxnLst/>
              <a:rect l="l" t="t" r="r" b="b"/>
              <a:pathLst>
                <a:path w="55" h="57" extrusionOk="0">
                  <a:moveTo>
                    <a:pt x="38" y="6"/>
                  </a:moveTo>
                  <a:lnTo>
                    <a:pt x="42" y="16"/>
                  </a:lnTo>
                  <a:lnTo>
                    <a:pt x="48" y="24"/>
                  </a:lnTo>
                  <a:lnTo>
                    <a:pt x="55" y="32"/>
                  </a:lnTo>
                  <a:lnTo>
                    <a:pt x="48" y="34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9" y="46"/>
                  </a:lnTo>
                  <a:lnTo>
                    <a:pt x="50" y="50"/>
                  </a:lnTo>
                  <a:lnTo>
                    <a:pt x="48" y="54"/>
                  </a:lnTo>
                  <a:lnTo>
                    <a:pt x="47" y="57"/>
                  </a:lnTo>
                  <a:lnTo>
                    <a:pt x="38" y="53"/>
                  </a:lnTo>
                  <a:lnTo>
                    <a:pt x="35" y="49"/>
                  </a:lnTo>
                  <a:lnTo>
                    <a:pt x="36" y="46"/>
                  </a:lnTo>
                  <a:lnTo>
                    <a:pt x="36" y="42"/>
                  </a:lnTo>
                  <a:lnTo>
                    <a:pt x="32" y="37"/>
                  </a:lnTo>
                  <a:lnTo>
                    <a:pt x="25" y="34"/>
                  </a:lnTo>
                  <a:lnTo>
                    <a:pt x="20" y="31"/>
                  </a:lnTo>
                  <a:lnTo>
                    <a:pt x="19" y="26"/>
                  </a:lnTo>
                  <a:lnTo>
                    <a:pt x="15" y="22"/>
                  </a:lnTo>
                  <a:lnTo>
                    <a:pt x="16" y="28"/>
                  </a:lnTo>
                  <a:lnTo>
                    <a:pt x="12" y="32"/>
                  </a:lnTo>
                  <a:lnTo>
                    <a:pt x="8" y="27"/>
                  </a:lnTo>
                  <a:lnTo>
                    <a:pt x="4" y="25"/>
                  </a:lnTo>
                  <a:lnTo>
                    <a:pt x="2" y="21"/>
                  </a:lnTo>
                  <a:lnTo>
                    <a:pt x="2" y="15"/>
                  </a:lnTo>
                  <a:lnTo>
                    <a:pt x="5" y="9"/>
                  </a:lnTo>
                  <a:lnTo>
                    <a:pt x="0" y="7"/>
                  </a:lnTo>
                  <a:lnTo>
                    <a:pt x="4" y="3"/>
                  </a:lnTo>
                  <a:lnTo>
                    <a:pt x="7" y="0"/>
                  </a:lnTo>
                  <a:lnTo>
                    <a:pt x="17" y="6"/>
                  </a:lnTo>
                  <a:lnTo>
                    <a:pt x="22" y="3"/>
                  </a:lnTo>
                  <a:lnTo>
                    <a:pt x="27" y="5"/>
                  </a:lnTo>
                  <a:lnTo>
                    <a:pt x="29" y="9"/>
                  </a:lnTo>
                  <a:lnTo>
                    <a:pt x="34" y="10"/>
                  </a:lnTo>
                  <a:lnTo>
                    <a:pt x="38" y="6"/>
                  </a:lnTo>
                  <a:lnTo>
                    <a:pt x="38" y="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3100402" y="3614888"/>
              <a:ext cx="319481" cy="115673"/>
            </a:xfrm>
            <a:custGeom>
              <a:avLst/>
              <a:gdLst/>
              <a:ahLst/>
              <a:cxnLst/>
              <a:rect l="l" t="t" r="r" b="b"/>
              <a:pathLst>
                <a:path w="174" h="63" extrusionOk="0">
                  <a:moveTo>
                    <a:pt x="89" y="8"/>
                  </a:moveTo>
                  <a:lnTo>
                    <a:pt x="94" y="15"/>
                  </a:lnTo>
                  <a:lnTo>
                    <a:pt x="110" y="13"/>
                  </a:lnTo>
                  <a:lnTo>
                    <a:pt x="115" y="17"/>
                  </a:lnTo>
                  <a:lnTo>
                    <a:pt x="128" y="29"/>
                  </a:lnTo>
                  <a:lnTo>
                    <a:pt x="137" y="38"/>
                  </a:lnTo>
                  <a:lnTo>
                    <a:pt x="143" y="37"/>
                  </a:lnTo>
                  <a:lnTo>
                    <a:pt x="151" y="42"/>
                  </a:lnTo>
                  <a:lnTo>
                    <a:pt x="150" y="47"/>
                  </a:lnTo>
                  <a:lnTo>
                    <a:pt x="162" y="47"/>
                  </a:lnTo>
                  <a:lnTo>
                    <a:pt x="174" y="55"/>
                  </a:lnTo>
                  <a:lnTo>
                    <a:pt x="171" y="59"/>
                  </a:lnTo>
                  <a:lnTo>
                    <a:pt x="160" y="62"/>
                  </a:lnTo>
                  <a:lnTo>
                    <a:pt x="149" y="63"/>
                  </a:lnTo>
                  <a:lnTo>
                    <a:pt x="137" y="62"/>
                  </a:lnTo>
                  <a:lnTo>
                    <a:pt x="114" y="63"/>
                  </a:lnTo>
                  <a:lnTo>
                    <a:pt x="126" y="53"/>
                  </a:lnTo>
                  <a:lnTo>
                    <a:pt x="120" y="47"/>
                  </a:lnTo>
                  <a:lnTo>
                    <a:pt x="109" y="47"/>
                  </a:lnTo>
                  <a:lnTo>
                    <a:pt x="104" y="41"/>
                  </a:lnTo>
                  <a:lnTo>
                    <a:pt x="102" y="30"/>
                  </a:lnTo>
                  <a:lnTo>
                    <a:pt x="92" y="31"/>
                  </a:lnTo>
                  <a:lnTo>
                    <a:pt x="77" y="26"/>
                  </a:lnTo>
                  <a:lnTo>
                    <a:pt x="73" y="22"/>
                  </a:lnTo>
                  <a:lnTo>
                    <a:pt x="52" y="19"/>
                  </a:lnTo>
                  <a:lnTo>
                    <a:pt x="46" y="15"/>
                  </a:lnTo>
                  <a:lnTo>
                    <a:pt x="54" y="10"/>
                  </a:lnTo>
                  <a:lnTo>
                    <a:pt x="37" y="10"/>
                  </a:lnTo>
                  <a:lnTo>
                    <a:pt x="24" y="19"/>
                  </a:lnTo>
                  <a:lnTo>
                    <a:pt x="17" y="19"/>
                  </a:lnTo>
                  <a:lnTo>
                    <a:pt x="15" y="25"/>
                  </a:lnTo>
                  <a:lnTo>
                    <a:pt x="6" y="27"/>
                  </a:lnTo>
                  <a:lnTo>
                    <a:pt x="0" y="25"/>
                  </a:lnTo>
                  <a:lnTo>
                    <a:pt x="9" y="19"/>
                  </a:lnTo>
                  <a:lnTo>
                    <a:pt x="14" y="12"/>
                  </a:lnTo>
                  <a:lnTo>
                    <a:pt x="21" y="7"/>
                  </a:lnTo>
                  <a:lnTo>
                    <a:pt x="30" y="4"/>
                  </a:lnTo>
                  <a:lnTo>
                    <a:pt x="43" y="2"/>
                  </a:lnTo>
                  <a:lnTo>
                    <a:pt x="47" y="0"/>
                  </a:lnTo>
                  <a:lnTo>
                    <a:pt x="61" y="2"/>
                  </a:lnTo>
                  <a:lnTo>
                    <a:pt x="74" y="2"/>
                  </a:lnTo>
                  <a:lnTo>
                    <a:pt x="89" y="8"/>
                  </a:lnTo>
                  <a:lnTo>
                    <a:pt x="89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5990423" y="2647264"/>
              <a:ext cx="179938" cy="86296"/>
            </a:xfrm>
            <a:custGeom>
              <a:avLst/>
              <a:gdLst/>
              <a:ahLst/>
              <a:cxnLst/>
              <a:rect l="l" t="t" r="r" b="b"/>
              <a:pathLst>
                <a:path w="98" h="47" extrusionOk="0">
                  <a:moveTo>
                    <a:pt x="40" y="0"/>
                  </a:moveTo>
                  <a:lnTo>
                    <a:pt x="47" y="6"/>
                  </a:lnTo>
                  <a:lnTo>
                    <a:pt x="58" y="8"/>
                  </a:lnTo>
                  <a:lnTo>
                    <a:pt x="57" y="13"/>
                  </a:lnTo>
                  <a:lnTo>
                    <a:pt x="66" y="17"/>
                  </a:lnTo>
                  <a:lnTo>
                    <a:pt x="67" y="12"/>
                  </a:lnTo>
                  <a:lnTo>
                    <a:pt x="77" y="14"/>
                  </a:lnTo>
                  <a:lnTo>
                    <a:pt x="80" y="2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94" y="30"/>
                  </a:lnTo>
                  <a:lnTo>
                    <a:pt x="91" y="33"/>
                  </a:lnTo>
                  <a:lnTo>
                    <a:pt x="89" y="34"/>
                  </a:lnTo>
                  <a:lnTo>
                    <a:pt x="88" y="38"/>
                  </a:lnTo>
                  <a:lnTo>
                    <a:pt x="85" y="39"/>
                  </a:lnTo>
                  <a:lnTo>
                    <a:pt x="85" y="41"/>
                  </a:lnTo>
                  <a:lnTo>
                    <a:pt x="80" y="43"/>
                  </a:lnTo>
                  <a:lnTo>
                    <a:pt x="74" y="43"/>
                  </a:lnTo>
                  <a:lnTo>
                    <a:pt x="72" y="46"/>
                  </a:lnTo>
                  <a:lnTo>
                    <a:pt x="65" y="43"/>
                  </a:lnTo>
                  <a:lnTo>
                    <a:pt x="58" y="44"/>
                  </a:lnTo>
                  <a:lnTo>
                    <a:pt x="46" y="38"/>
                  </a:lnTo>
                  <a:lnTo>
                    <a:pt x="41" y="40"/>
                  </a:lnTo>
                  <a:lnTo>
                    <a:pt x="33" y="47"/>
                  </a:lnTo>
                  <a:lnTo>
                    <a:pt x="22" y="41"/>
                  </a:lnTo>
                  <a:lnTo>
                    <a:pt x="13" y="34"/>
                  </a:lnTo>
                  <a:lnTo>
                    <a:pt x="6" y="29"/>
                  </a:lnTo>
                  <a:lnTo>
                    <a:pt x="3" y="21"/>
                  </a:lnTo>
                  <a:lnTo>
                    <a:pt x="0" y="16"/>
                  </a:lnTo>
                  <a:lnTo>
                    <a:pt x="11" y="12"/>
                  </a:lnTo>
                  <a:lnTo>
                    <a:pt x="15" y="7"/>
                  </a:lnTo>
                  <a:lnTo>
                    <a:pt x="26" y="3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40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5823338" y="2518737"/>
              <a:ext cx="240529" cy="258889"/>
            </a:xfrm>
            <a:custGeom>
              <a:avLst/>
              <a:gdLst/>
              <a:ahLst/>
              <a:cxnLst/>
              <a:rect l="l" t="t" r="r" b="b"/>
              <a:pathLst>
                <a:path w="131" h="141" extrusionOk="0">
                  <a:moveTo>
                    <a:pt x="114" y="22"/>
                  </a:moveTo>
                  <a:lnTo>
                    <a:pt x="117" y="31"/>
                  </a:lnTo>
                  <a:lnTo>
                    <a:pt x="114" y="36"/>
                  </a:lnTo>
                  <a:lnTo>
                    <a:pt x="120" y="42"/>
                  </a:lnTo>
                  <a:lnTo>
                    <a:pt x="124" y="52"/>
                  </a:lnTo>
                  <a:lnTo>
                    <a:pt x="123" y="59"/>
                  </a:lnTo>
                  <a:lnTo>
                    <a:pt x="131" y="70"/>
                  </a:lnTo>
                  <a:lnTo>
                    <a:pt x="124" y="72"/>
                  </a:lnTo>
                  <a:lnTo>
                    <a:pt x="120" y="70"/>
                  </a:lnTo>
                  <a:lnTo>
                    <a:pt x="117" y="73"/>
                  </a:lnTo>
                  <a:lnTo>
                    <a:pt x="106" y="77"/>
                  </a:lnTo>
                  <a:lnTo>
                    <a:pt x="102" y="82"/>
                  </a:lnTo>
                  <a:lnTo>
                    <a:pt x="91" y="86"/>
                  </a:lnTo>
                  <a:lnTo>
                    <a:pt x="94" y="91"/>
                  </a:lnTo>
                  <a:lnTo>
                    <a:pt x="97" y="99"/>
                  </a:lnTo>
                  <a:lnTo>
                    <a:pt x="104" y="104"/>
                  </a:lnTo>
                  <a:lnTo>
                    <a:pt x="113" y="111"/>
                  </a:lnTo>
                  <a:lnTo>
                    <a:pt x="108" y="120"/>
                  </a:lnTo>
                  <a:lnTo>
                    <a:pt x="103" y="122"/>
                  </a:lnTo>
                  <a:lnTo>
                    <a:pt x="106" y="134"/>
                  </a:lnTo>
                  <a:lnTo>
                    <a:pt x="105" y="138"/>
                  </a:lnTo>
                  <a:lnTo>
                    <a:pt x="100" y="133"/>
                  </a:lnTo>
                  <a:lnTo>
                    <a:pt x="93" y="133"/>
                  </a:lnTo>
                  <a:lnTo>
                    <a:pt x="83" y="136"/>
                  </a:lnTo>
                  <a:lnTo>
                    <a:pt x="69" y="136"/>
                  </a:lnTo>
                  <a:lnTo>
                    <a:pt x="68" y="141"/>
                  </a:lnTo>
                  <a:lnTo>
                    <a:pt x="60" y="136"/>
                  </a:lnTo>
                  <a:lnTo>
                    <a:pt x="56" y="136"/>
                  </a:lnTo>
                  <a:lnTo>
                    <a:pt x="40" y="130"/>
                  </a:lnTo>
                  <a:lnTo>
                    <a:pt x="37" y="135"/>
                  </a:lnTo>
                  <a:lnTo>
                    <a:pt x="24" y="135"/>
                  </a:lnTo>
                  <a:lnTo>
                    <a:pt x="25" y="122"/>
                  </a:lnTo>
                  <a:lnTo>
                    <a:pt x="32" y="109"/>
                  </a:lnTo>
                  <a:lnTo>
                    <a:pt x="11" y="105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1" y="88"/>
                  </a:lnTo>
                  <a:lnTo>
                    <a:pt x="3" y="76"/>
                  </a:lnTo>
                  <a:lnTo>
                    <a:pt x="0" y="56"/>
                  </a:lnTo>
                  <a:lnTo>
                    <a:pt x="8" y="56"/>
                  </a:lnTo>
                  <a:lnTo>
                    <a:pt x="11" y="50"/>
                  </a:lnTo>
                  <a:lnTo>
                    <a:pt x="14" y="33"/>
                  </a:lnTo>
                  <a:lnTo>
                    <a:pt x="11" y="27"/>
                  </a:lnTo>
                  <a:lnTo>
                    <a:pt x="14" y="23"/>
                  </a:lnTo>
                  <a:lnTo>
                    <a:pt x="26" y="22"/>
                  </a:lnTo>
                  <a:lnTo>
                    <a:pt x="29" y="26"/>
                  </a:lnTo>
                  <a:lnTo>
                    <a:pt x="38" y="17"/>
                  </a:lnTo>
                  <a:lnTo>
                    <a:pt x="34" y="10"/>
                  </a:lnTo>
                  <a:lnTo>
                    <a:pt x="33" y="0"/>
                  </a:lnTo>
                  <a:lnTo>
                    <a:pt x="44" y="3"/>
                  </a:lnTo>
                  <a:lnTo>
                    <a:pt x="52" y="0"/>
                  </a:lnTo>
                  <a:lnTo>
                    <a:pt x="53" y="7"/>
                  </a:lnTo>
                  <a:lnTo>
                    <a:pt x="68" y="11"/>
                  </a:lnTo>
                  <a:lnTo>
                    <a:pt x="68" y="18"/>
                  </a:lnTo>
                  <a:lnTo>
                    <a:pt x="82" y="14"/>
                  </a:lnTo>
                  <a:lnTo>
                    <a:pt x="90" y="9"/>
                  </a:lnTo>
                  <a:lnTo>
                    <a:pt x="106" y="16"/>
                  </a:lnTo>
                  <a:lnTo>
                    <a:pt x="114" y="22"/>
                  </a:lnTo>
                  <a:lnTo>
                    <a:pt x="114" y="22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6939687" y="3980272"/>
              <a:ext cx="51410" cy="62428"/>
            </a:xfrm>
            <a:custGeom>
              <a:avLst/>
              <a:gdLst/>
              <a:ahLst/>
              <a:cxnLst/>
              <a:rect l="l" t="t" r="r" b="b"/>
              <a:pathLst>
                <a:path w="28" h="34" extrusionOk="0">
                  <a:moveTo>
                    <a:pt x="25" y="24"/>
                  </a:moveTo>
                  <a:lnTo>
                    <a:pt x="19" y="34"/>
                  </a:lnTo>
                  <a:lnTo>
                    <a:pt x="16" y="31"/>
                  </a:lnTo>
                  <a:lnTo>
                    <a:pt x="12" y="32"/>
                  </a:lnTo>
                  <a:lnTo>
                    <a:pt x="2" y="32"/>
                  </a:lnTo>
                  <a:lnTo>
                    <a:pt x="2" y="26"/>
                  </a:lnTo>
                  <a:lnTo>
                    <a:pt x="0" y="20"/>
                  </a:lnTo>
                  <a:lnTo>
                    <a:pt x="6" y="11"/>
                  </a:lnTo>
                  <a:lnTo>
                    <a:pt x="11" y="3"/>
                  </a:lnTo>
                  <a:lnTo>
                    <a:pt x="19" y="5"/>
                  </a:lnTo>
                  <a:lnTo>
                    <a:pt x="24" y="0"/>
                  </a:lnTo>
                  <a:lnTo>
                    <a:pt x="28" y="6"/>
                  </a:lnTo>
                  <a:lnTo>
                    <a:pt x="28" y="14"/>
                  </a:lnTo>
                  <a:lnTo>
                    <a:pt x="18" y="19"/>
                  </a:lnTo>
                  <a:lnTo>
                    <a:pt x="25" y="24"/>
                  </a:lnTo>
                  <a:lnTo>
                    <a:pt x="25" y="2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5942684" y="2480179"/>
              <a:ext cx="45903" cy="44066"/>
            </a:xfrm>
            <a:custGeom>
              <a:avLst/>
              <a:gdLst/>
              <a:ahLst/>
              <a:cxnLst/>
              <a:rect l="l" t="t" r="r" b="b"/>
              <a:pathLst>
                <a:path w="25" h="24" extrusionOk="0">
                  <a:moveTo>
                    <a:pt x="25" y="10"/>
                  </a:moveTo>
                  <a:lnTo>
                    <a:pt x="18" y="24"/>
                  </a:lnTo>
                  <a:lnTo>
                    <a:pt x="3" y="14"/>
                  </a:lnTo>
                  <a:lnTo>
                    <a:pt x="0" y="6"/>
                  </a:lnTo>
                  <a:lnTo>
                    <a:pt x="21" y="0"/>
                  </a:lnTo>
                  <a:lnTo>
                    <a:pt x="25" y="1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5871078" y="2428768"/>
              <a:ext cx="71607" cy="95477"/>
            </a:xfrm>
            <a:custGeom>
              <a:avLst/>
              <a:gdLst/>
              <a:ahLst/>
              <a:cxnLst/>
              <a:rect l="l" t="t" r="r" b="b"/>
              <a:pathLst>
                <a:path w="39" h="52" extrusionOk="0">
                  <a:moveTo>
                    <a:pt x="26" y="49"/>
                  </a:moveTo>
                  <a:lnTo>
                    <a:pt x="18" y="52"/>
                  </a:lnTo>
                  <a:lnTo>
                    <a:pt x="7" y="49"/>
                  </a:lnTo>
                  <a:lnTo>
                    <a:pt x="0" y="39"/>
                  </a:lnTo>
                  <a:lnTo>
                    <a:pt x="0" y="21"/>
                  </a:lnTo>
                  <a:lnTo>
                    <a:pt x="1" y="17"/>
                  </a:lnTo>
                  <a:lnTo>
                    <a:pt x="5" y="11"/>
                  </a:lnTo>
                  <a:lnTo>
                    <a:pt x="17" y="10"/>
                  </a:lnTo>
                  <a:lnTo>
                    <a:pt x="22" y="5"/>
                  </a:lnTo>
                  <a:lnTo>
                    <a:pt x="32" y="0"/>
                  </a:lnTo>
                  <a:lnTo>
                    <a:pt x="32" y="9"/>
                  </a:lnTo>
                  <a:lnTo>
                    <a:pt x="28" y="15"/>
                  </a:lnTo>
                  <a:lnTo>
                    <a:pt x="31" y="19"/>
                  </a:lnTo>
                  <a:lnTo>
                    <a:pt x="39" y="22"/>
                  </a:lnTo>
                  <a:lnTo>
                    <a:pt x="36" y="29"/>
                  </a:lnTo>
                  <a:lnTo>
                    <a:pt x="31" y="28"/>
                  </a:lnTo>
                  <a:lnTo>
                    <a:pt x="22" y="40"/>
                  </a:lnTo>
                  <a:lnTo>
                    <a:pt x="26" y="4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3480475" y="3730563"/>
              <a:ext cx="110167" cy="78952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3" y="35"/>
                  </a:moveTo>
                  <a:lnTo>
                    <a:pt x="4" y="30"/>
                  </a:lnTo>
                  <a:lnTo>
                    <a:pt x="0" y="24"/>
                  </a:lnTo>
                  <a:lnTo>
                    <a:pt x="4" y="21"/>
                  </a:lnTo>
                  <a:lnTo>
                    <a:pt x="7" y="13"/>
                  </a:lnTo>
                  <a:lnTo>
                    <a:pt x="6" y="3"/>
                  </a:lnTo>
                  <a:lnTo>
                    <a:pt x="8" y="0"/>
                  </a:lnTo>
                  <a:lnTo>
                    <a:pt x="21" y="0"/>
                  </a:lnTo>
                  <a:lnTo>
                    <a:pt x="30" y="4"/>
                  </a:lnTo>
                  <a:lnTo>
                    <a:pt x="35" y="4"/>
                  </a:lnTo>
                  <a:lnTo>
                    <a:pt x="37" y="11"/>
                  </a:lnTo>
                  <a:lnTo>
                    <a:pt x="47" y="10"/>
                  </a:lnTo>
                  <a:lnTo>
                    <a:pt x="45" y="16"/>
                  </a:lnTo>
                  <a:lnTo>
                    <a:pt x="53" y="17"/>
                  </a:lnTo>
                  <a:lnTo>
                    <a:pt x="60" y="24"/>
                  </a:lnTo>
                  <a:lnTo>
                    <a:pt x="53" y="32"/>
                  </a:lnTo>
                  <a:lnTo>
                    <a:pt x="45" y="27"/>
                  </a:lnTo>
                  <a:lnTo>
                    <a:pt x="38" y="28"/>
                  </a:lnTo>
                  <a:lnTo>
                    <a:pt x="33" y="27"/>
                  </a:lnTo>
                  <a:lnTo>
                    <a:pt x="29" y="31"/>
                  </a:lnTo>
                  <a:lnTo>
                    <a:pt x="23" y="32"/>
                  </a:lnTo>
                  <a:lnTo>
                    <a:pt x="21" y="27"/>
                  </a:lnTo>
                  <a:lnTo>
                    <a:pt x="15" y="30"/>
                  </a:lnTo>
                  <a:lnTo>
                    <a:pt x="7" y="43"/>
                  </a:lnTo>
                  <a:lnTo>
                    <a:pt x="3" y="40"/>
                  </a:lnTo>
                  <a:lnTo>
                    <a:pt x="3" y="35"/>
                  </a:lnTo>
                  <a:lnTo>
                    <a:pt x="3" y="3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5404707" y="3128323"/>
              <a:ext cx="620603" cy="631618"/>
            </a:xfrm>
            <a:custGeom>
              <a:avLst/>
              <a:gdLst/>
              <a:ahLst/>
              <a:cxnLst/>
              <a:rect l="l" t="t" r="r" b="b"/>
              <a:pathLst>
                <a:path w="338" h="344" extrusionOk="0">
                  <a:moveTo>
                    <a:pt x="274" y="3"/>
                  </a:moveTo>
                  <a:lnTo>
                    <a:pt x="271" y="13"/>
                  </a:lnTo>
                  <a:lnTo>
                    <a:pt x="274" y="31"/>
                  </a:lnTo>
                  <a:lnTo>
                    <a:pt x="271" y="47"/>
                  </a:lnTo>
                  <a:lnTo>
                    <a:pt x="261" y="58"/>
                  </a:lnTo>
                  <a:lnTo>
                    <a:pt x="262" y="72"/>
                  </a:lnTo>
                  <a:lnTo>
                    <a:pt x="276" y="83"/>
                  </a:lnTo>
                  <a:lnTo>
                    <a:pt x="276" y="87"/>
                  </a:lnTo>
                  <a:lnTo>
                    <a:pt x="286" y="95"/>
                  </a:lnTo>
                  <a:lnTo>
                    <a:pt x="294" y="130"/>
                  </a:lnTo>
                  <a:lnTo>
                    <a:pt x="299" y="147"/>
                  </a:lnTo>
                  <a:lnTo>
                    <a:pt x="301" y="155"/>
                  </a:lnTo>
                  <a:lnTo>
                    <a:pt x="299" y="170"/>
                  </a:lnTo>
                  <a:lnTo>
                    <a:pt x="299" y="179"/>
                  </a:lnTo>
                  <a:lnTo>
                    <a:pt x="298" y="190"/>
                  </a:lnTo>
                  <a:lnTo>
                    <a:pt x="299" y="201"/>
                  </a:lnTo>
                  <a:lnTo>
                    <a:pt x="293" y="210"/>
                  </a:lnTo>
                  <a:lnTo>
                    <a:pt x="303" y="224"/>
                  </a:lnTo>
                  <a:lnTo>
                    <a:pt x="304" y="232"/>
                  </a:lnTo>
                  <a:lnTo>
                    <a:pt x="310" y="242"/>
                  </a:lnTo>
                  <a:lnTo>
                    <a:pt x="317" y="238"/>
                  </a:lnTo>
                  <a:lnTo>
                    <a:pt x="331" y="247"/>
                  </a:lnTo>
                  <a:lnTo>
                    <a:pt x="338" y="259"/>
                  </a:lnTo>
                  <a:lnTo>
                    <a:pt x="282" y="296"/>
                  </a:lnTo>
                  <a:lnTo>
                    <a:pt x="235" y="333"/>
                  </a:lnTo>
                  <a:lnTo>
                    <a:pt x="212" y="341"/>
                  </a:lnTo>
                  <a:lnTo>
                    <a:pt x="194" y="344"/>
                  </a:lnTo>
                  <a:lnTo>
                    <a:pt x="194" y="332"/>
                  </a:lnTo>
                  <a:lnTo>
                    <a:pt x="185" y="328"/>
                  </a:lnTo>
                  <a:lnTo>
                    <a:pt x="175" y="323"/>
                  </a:lnTo>
                  <a:lnTo>
                    <a:pt x="171" y="314"/>
                  </a:lnTo>
                  <a:lnTo>
                    <a:pt x="116" y="272"/>
                  </a:lnTo>
                  <a:lnTo>
                    <a:pt x="61" y="231"/>
                  </a:lnTo>
                  <a:lnTo>
                    <a:pt x="0" y="185"/>
                  </a:lnTo>
                  <a:lnTo>
                    <a:pt x="0" y="181"/>
                  </a:lnTo>
                  <a:lnTo>
                    <a:pt x="1" y="180"/>
                  </a:lnTo>
                  <a:lnTo>
                    <a:pt x="1" y="158"/>
                  </a:lnTo>
                  <a:lnTo>
                    <a:pt x="28" y="144"/>
                  </a:lnTo>
                  <a:lnTo>
                    <a:pt x="43" y="141"/>
                  </a:lnTo>
                  <a:lnTo>
                    <a:pt x="57" y="135"/>
                  </a:lnTo>
                  <a:lnTo>
                    <a:pt x="63" y="126"/>
                  </a:lnTo>
                  <a:lnTo>
                    <a:pt x="82" y="118"/>
                  </a:lnTo>
                  <a:lnTo>
                    <a:pt x="83" y="104"/>
                  </a:lnTo>
                  <a:lnTo>
                    <a:pt x="92" y="102"/>
                  </a:lnTo>
                  <a:lnTo>
                    <a:pt x="100" y="95"/>
                  </a:lnTo>
                  <a:lnTo>
                    <a:pt x="120" y="93"/>
                  </a:lnTo>
                  <a:lnTo>
                    <a:pt x="123" y="85"/>
                  </a:lnTo>
                  <a:lnTo>
                    <a:pt x="120" y="81"/>
                  </a:lnTo>
                  <a:lnTo>
                    <a:pt x="114" y="61"/>
                  </a:lnTo>
                  <a:lnTo>
                    <a:pt x="113" y="49"/>
                  </a:lnTo>
                  <a:lnTo>
                    <a:pt x="107" y="37"/>
                  </a:lnTo>
                  <a:lnTo>
                    <a:pt x="123" y="27"/>
                  </a:lnTo>
                  <a:lnTo>
                    <a:pt x="140" y="24"/>
                  </a:lnTo>
                  <a:lnTo>
                    <a:pt x="149" y="15"/>
                  </a:lnTo>
                  <a:lnTo>
                    <a:pt x="164" y="10"/>
                  </a:lnTo>
                  <a:lnTo>
                    <a:pt x="191" y="7"/>
                  </a:lnTo>
                  <a:lnTo>
                    <a:pt x="217" y="5"/>
                  </a:lnTo>
                  <a:lnTo>
                    <a:pt x="225" y="7"/>
                  </a:lnTo>
                  <a:lnTo>
                    <a:pt x="239" y="0"/>
                  </a:lnTo>
                  <a:lnTo>
                    <a:pt x="257" y="0"/>
                  </a:lnTo>
                  <a:lnTo>
                    <a:pt x="263" y="4"/>
                  </a:lnTo>
                  <a:lnTo>
                    <a:pt x="274" y="3"/>
                  </a:lnTo>
                  <a:lnTo>
                    <a:pt x="274" y="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3168338" y="4376871"/>
              <a:ext cx="176266" cy="222168"/>
            </a:xfrm>
            <a:custGeom>
              <a:avLst/>
              <a:gdLst/>
              <a:ahLst/>
              <a:cxnLst/>
              <a:rect l="l" t="t" r="r" b="b"/>
              <a:pathLst>
                <a:path w="96" h="121" extrusionOk="0">
                  <a:moveTo>
                    <a:pt x="94" y="29"/>
                  </a:moveTo>
                  <a:lnTo>
                    <a:pt x="96" y="44"/>
                  </a:lnTo>
                  <a:lnTo>
                    <a:pt x="91" y="55"/>
                  </a:lnTo>
                  <a:lnTo>
                    <a:pt x="73" y="75"/>
                  </a:lnTo>
                  <a:lnTo>
                    <a:pt x="53" y="83"/>
                  </a:lnTo>
                  <a:lnTo>
                    <a:pt x="43" y="100"/>
                  </a:lnTo>
                  <a:lnTo>
                    <a:pt x="40" y="112"/>
                  </a:lnTo>
                  <a:lnTo>
                    <a:pt x="32" y="121"/>
                  </a:lnTo>
                  <a:lnTo>
                    <a:pt x="24" y="111"/>
                  </a:lnTo>
                  <a:lnTo>
                    <a:pt x="17" y="109"/>
                  </a:lnTo>
                  <a:lnTo>
                    <a:pt x="10" y="110"/>
                  </a:lnTo>
                  <a:lnTo>
                    <a:pt x="9" y="104"/>
                  </a:lnTo>
                  <a:lnTo>
                    <a:pt x="14" y="99"/>
                  </a:lnTo>
                  <a:lnTo>
                    <a:pt x="12" y="91"/>
                  </a:lnTo>
                  <a:lnTo>
                    <a:pt x="20" y="77"/>
                  </a:lnTo>
                  <a:lnTo>
                    <a:pt x="17" y="68"/>
                  </a:lnTo>
                  <a:lnTo>
                    <a:pt x="11" y="77"/>
                  </a:lnTo>
                  <a:lnTo>
                    <a:pt x="0" y="69"/>
                  </a:lnTo>
                  <a:lnTo>
                    <a:pt x="3" y="64"/>
                  </a:lnTo>
                  <a:lnTo>
                    <a:pt x="0" y="46"/>
                  </a:lnTo>
                  <a:lnTo>
                    <a:pt x="6" y="43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15" y="12"/>
                  </a:lnTo>
                  <a:lnTo>
                    <a:pt x="24" y="7"/>
                  </a:lnTo>
                  <a:lnTo>
                    <a:pt x="35" y="0"/>
                  </a:lnTo>
                  <a:lnTo>
                    <a:pt x="52" y="10"/>
                  </a:lnTo>
                  <a:lnTo>
                    <a:pt x="55" y="10"/>
                  </a:lnTo>
                  <a:lnTo>
                    <a:pt x="60" y="18"/>
                  </a:lnTo>
                  <a:lnTo>
                    <a:pt x="74" y="21"/>
                  </a:lnTo>
                  <a:lnTo>
                    <a:pt x="78" y="18"/>
                  </a:lnTo>
                  <a:lnTo>
                    <a:pt x="86" y="24"/>
                  </a:lnTo>
                  <a:lnTo>
                    <a:pt x="94" y="29"/>
                  </a:lnTo>
                  <a:lnTo>
                    <a:pt x="94" y="2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6394365" y="3321112"/>
              <a:ext cx="381909" cy="334170"/>
            </a:xfrm>
            <a:custGeom>
              <a:avLst/>
              <a:gdLst/>
              <a:ahLst/>
              <a:cxnLst/>
              <a:rect l="l" t="t" r="r" b="b"/>
              <a:pathLst>
                <a:path w="208" h="182" extrusionOk="0">
                  <a:moveTo>
                    <a:pt x="152" y="8"/>
                  </a:moveTo>
                  <a:lnTo>
                    <a:pt x="164" y="35"/>
                  </a:lnTo>
                  <a:lnTo>
                    <a:pt x="166" y="40"/>
                  </a:lnTo>
                  <a:lnTo>
                    <a:pt x="162" y="48"/>
                  </a:lnTo>
                  <a:lnTo>
                    <a:pt x="160" y="62"/>
                  </a:lnTo>
                  <a:lnTo>
                    <a:pt x="157" y="72"/>
                  </a:lnTo>
                  <a:lnTo>
                    <a:pt x="153" y="75"/>
                  </a:lnTo>
                  <a:lnTo>
                    <a:pt x="147" y="69"/>
                  </a:lnTo>
                  <a:lnTo>
                    <a:pt x="139" y="61"/>
                  </a:lnTo>
                  <a:lnTo>
                    <a:pt x="125" y="33"/>
                  </a:lnTo>
                  <a:lnTo>
                    <a:pt x="124" y="35"/>
                  </a:lnTo>
                  <a:lnTo>
                    <a:pt x="132" y="55"/>
                  </a:lnTo>
                  <a:lnTo>
                    <a:pt x="143" y="74"/>
                  </a:lnTo>
                  <a:lnTo>
                    <a:pt x="158" y="104"/>
                  </a:lnTo>
                  <a:lnTo>
                    <a:pt x="165" y="114"/>
                  </a:lnTo>
                  <a:lnTo>
                    <a:pt x="171" y="125"/>
                  </a:lnTo>
                  <a:lnTo>
                    <a:pt x="187" y="146"/>
                  </a:lnTo>
                  <a:lnTo>
                    <a:pt x="184" y="149"/>
                  </a:lnTo>
                  <a:lnTo>
                    <a:pt x="185" y="162"/>
                  </a:lnTo>
                  <a:lnTo>
                    <a:pt x="205" y="179"/>
                  </a:lnTo>
                  <a:lnTo>
                    <a:pt x="208" y="182"/>
                  </a:lnTo>
                  <a:lnTo>
                    <a:pt x="143" y="182"/>
                  </a:lnTo>
                  <a:lnTo>
                    <a:pt x="80" y="182"/>
                  </a:lnTo>
                  <a:lnTo>
                    <a:pt x="13" y="182"/>
                  </a:lnTo>
                  <a:lnTo>
                    <a:pt x="10" y="113"/>
                  </a:lnTo>
                  <a:lnTo>
                    <a:pt x="6" y="45"/>
                  </a:lnTo>
                  <a:lnTo>
                    <a:pt x="0" y="30"/>
                  </a:lnTo>
                  <a:lnTo>
                    <a:pt x="4" y="18"/>
                  </a:lnTo>
                  <a:lnTo>
                    <a:pt x="1" y="10"/>
                  </a:lnTo>
                  <a:lnTo>
                    <a:pt x="5" y="0"/>
                  </a:lnTo>
                  <a:lnTo>
                    <a:pt x="27" y="0"/>
                  </a:lnTo>
                  <a:lnTo>
                    <a:pt x="43" y="5"/>
                  </a:lnTo>
                  <a:lnTo>
                    <a:pt x="60" y="10"/>
                  </a:lnTo>
                  <a:lnTo>
                    <a:pt x="67" y="13"/>
                  </a:lnTo>
                  <a:lnTo>
                    <a:pt x="79" y="8"/>
                  </a:lnTo>
                  <a:lnTo>
                    <a:pt x="85" y="2"/>
                  </a:lnTo>
                  <a:lnTo>
                    <a:pt x="99" y="1"/>
                  </a:lnTo>
                  <a:lnTo>
                    <a:pt x="111" y="3"/>
                  </a:lnTo>
                  <a:lnTo>
                    <a:pt x="116" y="13"/>
                  </a:lnTo>
                  <a:lnTo>
                    <a:pt x="120" y="6"/>
                  </a:lnTo>
                  <a:lnTo>
                    <a:pt x="132" y="10"/>
                  </a:lnTo>
                  <a:lnTo>
                    <a:pt x="145" y="12"/>
                  </a:lnTo>
                  <a:lnTo>
                    <a:pt x="152" y="8"/>
                  </a:lnTo>
                  <a:lnTo>
                    <a:pt x="152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6772602" y="3796662"/>
              <a:ext cx="211152" cy="192790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115" y="100"/>
                  </a:moveTo>
                  <a:lnTo>
                    <a:pt x="110" y="105"/>
                  </a:lnTo>
                  <a:lnTo>
                    <a:pt x="102" y="103"/>
                  </a:lnTo>
                  <a:lnTo>
                    <a:pt x="96" y="97"/>
                  </a:lnTo>
                  <a:lnTo>
                    <a:pt x="89" y="86"/>
                  </a:lnTo>
                  <a:lnTo>
                    <a:pt x="82" y="80"/>
                  </a:lnTo>
                  <a:lnTo>
                    <a:pt x="77" y="74"/>
                  </a:lnTo>
                  <a:lnTo>
                    <a:pt x="62" y="66"/>
                  </a:lnTo>
                  <a:lnTo>
                    <a:pt x="50" y="66"/>
                  </a:lnTo>
                  <a:lnTo>
                    <a:pt x="47" y="62"/>
                  </a:lnTo>
                  <a:lnTo>
                    <a:pt x="37" y="66"/>
                  </a:lnTo>
                  <a:lnTo>
                    <a:pt x="26" y="57"/>
                  </a:lnTo>
                  <a:lnTo>
                    <a:pt x="22" y="71"/>
                  </a:lnTo>
                  <a:lnTo>
                    <a:pt x="2" y="68"/>
                  </a:lnTo>
                  <a:lnTo>
                    <a:pt x="0" y="60"/>
                  </a:lnTo>
                  <a:lnTo>
                    <a:pt x="6" y="32"/>
                  </a:lnTo>
                  <a:lnTo>
                    <a:pt x="7" y="20"/>
                  </a:lnTo>
                  <a:lnTo>
                    <a:pt x="12" y="14"/>
                  </a:lnTo>
                  <a:lnTo>
                    <a:pt x="24" y="11"/>
                  </a:lnTo>
                  <a:lnTo>
                    <a:pt x="32" y="0"/>
                  </a:lnTo>
                  <a:lnTo>
                    <a:pt x="42" y="22"/>
                  </a:lnTo>
                  <a:lnTo>
                    <a:pt x="48" y="39"/>
                  </a:lnTo>
                  <a:lnTo>
                    <a:pt x="58" y="48"/>
                  </a:lnTo>
                  <a:lnTo>
                    <a:pt x="82" y="66"/>
                  </a:lnTo>
                  <a:lnTo>
                    <a:pt x="91" y="77"/>
                  </a:lnTo>
                  <a:lnTo>
                    <a:pt x="101" y="88"/>
                  </a:lnTo>
                  <a:lnTo>
                    <a:pt x="106" y="95"/>
                  </a:lnTo>
                  <a:lnTo>
                    <a:pt x="115" y="100"/>
                  </a:lnTo>
                  <a:lnTo>
                    <a:pt x="115" y="10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6241968" y="2368178"/>
              <a:ext cx="119346" cy="69773"/>
            </a:xfrm>
            <a:custGeom>
              <a:avLst/>
              <a:gdLst/>
              <a:ahLst/>
              <a:cxnLst/>
              <a:rect l="l" t="t" r="r" b="b"/>
              <a:pathLst>
                <a:path w="65" h="38" extrusionOk="0">
                  <a:moveTo>
                    <a:pt x="63" y="2"/>
                  </a:moveTo>
                  <a:lnTo>
                    <a:pt x="65" y="5"/>
                  </a:lnTo>
                  <a:lnTo>
                    <a:pt x="57" y="15"/>
                  </a:lnTo>
                  <a:lnTo>
                    <a:pt x="65" y="32"/>
                  </a:lnTo>
                  <a:lnTo>
                    <a:pt x="60" y="38"/>
                  </a:lnTo>
                  <a:lnTo>
                    <a:pt x="49" y="38"/>
                  </a:lnTo>
                  <a:lnTo>
                    <a:pt x="35" y="31"/>
                  </a:lnTo>
                  <a:lnTo>
                    <a:pt x="29" y="29"/>
                  </a:lnTo>
                  <a:lnTo>
                    <a:pt x="18" y="32"/>
                  </a:lnTo>
                  <a:lnTo>
                    <a:pt x="17" y="21"/>
                  </a:lnTo>
                  <a:lnTo>
                    <a:pt x="13" y="24"/>
                  </a:lnTo>
                  <a:lnTo>
                    <a:pt x="3" y="18"/>
                  </a:lnTo>
                  <a:lnTo>
                    <a:pt x="0" y="7"/>
                  </a:lnTo>
                  <a:lnTo>
                    <a:pt x="17" y="2"/>
                  </a:lnTo>
                  <a:lnTo>
                    <a:pt x="34" y="0"/>
                  </a:lnTo>
                  <a:lnTo>
                    <a:pt x="49" y="3"/>
                  </a:lnTo>
                  <a:lnTo>
                    <a:pt x="63" y="2"/>
                  </a:lnTo>
                  <a:lnTo>
                    <a:pt x="63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6677123" y="3901320"/>
              <a:ext cx="455354" cy="403942"/>
            </a:xfrm>
            <a:custGeom>
              <a:avLst/>
              <a:gdLst/>
              <a:ahLst/>
              <a:cxnLst/>
              <a:rect l="l" t="t" r="r" b="b"/>
              <a:pathLst>
                <a:path w="248" h="220" extrusionOk="0">
                  <a:moveTo>
                    <a:pt x="102" y="9"/>
                  </a:moveTo>
                  <a:lnTo>
                    <a:pt x="114" y="9"/>
                  </a:lnTo>
                  <a:lnTo>
                    <a:pt x="129" y="17"/>
                  </a:lnTo>
                  <a:lnTo>
                    <a:pt x="134" y="23"/>
                  </a:lnTo>
                  <a:lnTo>
                    <a:pt x="141" y="29"/>
                  </a:lnTo>
                  <a:lnTo>
                    <a:pt x="148" y="40"/>
                  </a:lnTo>
                  <a:lnTo>
                    <a:pt x="154" y="46"/>
                  </a:lnTo>
                  <a:lnTo>
                    <a:pt x="149" y="54"/>
                  </a:lnTo>
                  <a:lnTo>
                    <a:pt x="143" y="63"/>
                  </a:lnTo>
                  <a:lnTo>
                    <a:pt x="145" y="69"/>
                  </a:lnTo>
                  <a:lnTo>
                    <a:pt x="145" y="75"/>
                  </a:lnTo>
                  <a:lnTo>
                    <a:pt x="155" y="75"/>
                  </a:lnTo>
                  <a:lnTo>
                    <a:pt x="159" y="74"/>
                  </a:lnTo>
                  <a:lnTo>
                    <a:pt x="162" y="77"/>
                  </a:lnTo>
                  <a:lnTo>
                    <a:pt x="159" y="84"/>
                  </a:lnTo>
                  <a:lnTo>
                    <a:pt x="165" y="94"/>
                  </a:lnTo>
                  <a:lnTo>
                    <a:pt x="172" y="103"/>
                  </a:lnTo>
                  <a:lnTo>
                    <a:pt x="179" y="111"/>
                  </a:lnTo>
                  <a:lnTo>
                    <a:pt x="234" y="133"/>
                  </a:lnTo>
                  <a:lnTo>
                    <a:pt x="248" y="133"/>
                  </a:lnTo>
                  <a:lnTo>
                    <a:pt x="202" y="190"/>
                  </a:lnTo>
                  <a:lnTo>
                    <a:pt x="180" y="191"/>
                  </a:lnTo>
                  <a:lnTo>
                    <a:pt x="165" y="204"/>
                  </a:lnTo>
                  <a:lnTo>
                    <a:pt x="155" y="204"/>
                  </a:lnTo>
                  <a:lnTo>
                    <a:pt x="151" y="211"/>
                  </a:lnTo>
                  <a:lnTo>
                    <a:pt x="139" y="211"/>
                  </a:lnTo>
                  <a:lnTo>
                    <a:pt x="132" y="204"/>
                  </a:lnTo>
                  <a:lnTo>
                    <a:pt x="117" y="212"/>
                  </a:lnTo>
                  <a:lnTo>
                    <a:pt x="112" y="220"/>
                  </a:lnTo>
                  <a:lnTo>
                    <a:pt x="101" y="218"/>
                  </a:lnTo>
                  <a:lnTo>
                    <a:pt x="97" y="216"/>
                  </a:lnTo>
                  <a:lnTo>
                    <a:pt x="93" y="217"/>
                  </a:lnTo>
                  <a:lnTo>
                    <a:pt x="88" y="217"/>
                  </a:lnTo>
                  <a:lnTo>
                    <a:pt x="66" y="200"/>
                  </a:lnTo>
                  <a:lnTo>
                    <a:pt x="54" y="200"/>
                  </a:lnTo>
                  <a:lnTo>
                    <a:pt x="49" y="194"/>
                  </a:lnTo>
                  <a:lnTo>
                    <a:pt x="48" y="183"/>
                  </a:lnTo>
                  <a:lnTo>
                    <a:pt x="40" y="180"/>
                  </a:lnTo>
                  <a:lnTo>
                    <a:pt x="30" y="160"/>
                  </a:lnTo>
                  <a:lnTo>
                    <a:pt x="22" y="155"/>
                  </a:lnTo>
                  <a:lnTo>
                    <a:pt x="19" y="148"/>
                  </a:lnTo>
                  <a:lnTo>
                    <a:pt x="10" y="138"/>
                  </a:lnTo>
                  <a:lnTo>
                    <a:pt x="0" y="137"/>
                  </a:lnTo>
                  <a:lnTo>
                    <a:pt x="5" y="126"/>
                  </a:lnTo>
                  <a:lnTo>
                    <a:pt x="14" y="126"/>
                  </a:lnTo>
                  <a:lnTo>
                    <a:pt x="17" y="120"/>
                  </a:lnTo>
                  <a:lnTo>
                    <a:pt x="16" y="105"/>
                  </a:lnTo>
                  <a:lnTo>
                    <a:pt x="16" y="103"/>
                  </a:lnTo>
                  <a:lnTo>
                    <a:pt x="20" y="83"/>
                  </a:lnTo>
                  <a:lnTo>
                    <a:pt x="28" y="77"/>
                  </a:lnTo>
                  <a:lnTo>
                    <a:pt x="30" y="70"/>
                  </a:lnTo>
                  <a:lnTo>
                    <a:pt x="37" y="55"/>
                  </a:lnTo>
                  <a:lnTo>
                    <a:pt x="46" y="46"/>
                  </a:lnTo>
                  <a:lnTo>
                    <a:pt x="52" y="27"/>
                  </a:lnTo>
                  <a:lnTo>
                    <a:pt x="54" y="11"/>
                  </a:lnTo>
                  <a:lnTo>
                    <a:pt x="74" y="14"/>
                  </a:lnTo>
                  <a:lnTo>
                    <a:pt x="78" y="0"/>
                  </a:lnTo>
                  <a:lnTo>
                    <a:pt x="89" y="9"/>
                  </a:lnTo>
                  <a:lnTo>
                    <a:pt x="99" y="5"/>
                  </a:lnTo>
                  <a:lnTo>
                    <a:pt x="102" y="9"/>
                  </a:lnTo>
                  <a:lnTo>
                    <a:pt x="102" y="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6126295" y="2045023"/>
              <a:ext cx="291939" cy="315809"/>
            </a:xfrm>
            <a:custGeom>
              <a:avLst/>
              <a:gdLst/>
              <a:ahLst/>
              <a:cxnLst/>
              <a:rect l="l" t="t" r="r" b="b"/>
              <a:pathLst>
                <a:path w="159" h="172" extrusionOk="0">
                  <a:moveTo>
                    <a:pt x="97" y="17"/>
                  </a:moveTo>
                  <a:lnTo>
                    <a:pt x="98" y="29"/>
                  </a:lnTo>
                  <a:lnTo>
                    <a:pt x="120" y="39"/>
                  </a:lnTo>
                  <a:lnTo>
                    <a:pt x="112" y="51"/>
                  </a:lnTo>
                  <a:lnTo>
                    <a:pt x="131" y="70"/>
                  </a:lnTo>
                  <a:lnTo>
                    <a:pt x="126" y="85"/>
                  </a:lnTo>
                  <a:lnTo>
                    <a:pt x="140" y="97"/>
                  </a:lnTo>
                  <a:lnTo>
                    <a:pt x="137" y="109"/>
                  </a:lnTo>
                  <a:lnTo>
                    <a:pt x="159" y="120"/>
                  </a:lnTo>
                  <a:lnTo>
                    <a:pt x="157" y="129"/>
                  </a:lnTo>
                  <a:lnTo>
                    <a:pt x="146" y="138"/>
                  </a:lnTo>
                  <a:lnTo>
                    <a:pt x="123" y="160"/>
                  </a:lnTo>
                  <a:lnTo>
                    <a:pt x="99" y="162"/>
                  </a:lnTo>
                  <a:lnTo>
                    <a:pt x="77" y="168"/>
                  </a:lnTo>
                  <a:lnTo>
                    <a:pt x="55" y="172"/>
                  </a:lnTo>
                  <a:lnTo>
                    <a:pt x="46" y="163"/>
                  </a:lnTo>
                  <a:lnTo>
                    <a:pt x="32" y="157"/>
                  </a:lnTo>
                  <a:lnTo>
                    <a:pt x="32" y="140"/>
                  </a:lnTo>
                  <a:lnTo>
                    <a:pt x="23" y="124"/>
                  </a:lnTo>
                  <a:lnTo>
                    <a:pt x="29" y="114"/>
                  </a:lnTo>
                  <a:lnTo>
                    <a:pt x="38" y="104"/>
                  </a:lnTo>
                  <a:lnTo>
                    <a:pt x="64" y="86"/>
                  </a:lnTo>
                  <a:lnTo>
                    <a:pt x="72" y="82"/>
                  </a:lnTo>
                  <a:lnTo>
                    <a:pt x="69" y="74"/>
                  </a:lnTo>
                  <a:lnTo>
                    <a:pt x="50" y="67"/>
                  </a:lnTo>
                  <a:lnTo>
                    <a:pt x="45" y="60"/>
                  </a:lnTo>
                  <a:lnTo>
                    <a:pt x="39" y="35"/>
                  </a:lnTo>
                  <a:lnTo>
                    <a:pt x="18" y="24"/>
                  </a:lnTo>
                  <a:lnTo>
                    <a:pt x="0" y="17"/>
                  </a:lnTo>
                  <a:lnTo>
                    <a:pt x="6" y="12"/>
                  </a:lnTo>
                  <a:lnTo>
                    <a:pt x="22" y="20"/>
                  </a:lnTo>
                  <a:lnTo>
                    <a:pt x="37" y="20"/>
                  </a:lnTo>
                  <a:lnTo>
                    <a:pt x="52" y="24"/>
                  </a:lnTo>
                  <a:lnTo>
                    <a:pt x="61" y="17"/>
                  </a:lnTo>
                  <a:lnTo>
                    <a:pt x="65" y="5"/>
                  </a:lnTo>
                  <a:lnTo>
                    <a:pt x="82" y="0"/>
                  </a:lnTo>
                  <a:lnTo>
                    <a:pt x="100" y="6"/>
                  </a:lnTo>
                  <a:lnTo>
                    <a:pt x="97" y="17"/>
                  </a:lnTo>
                  <a:lnTo>
                    <a:pt x="97" y="1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5935340" y="4343821"/>
              <a:ext cx="172594" cy="220332"/>
            </a:xfrm>
            <a:custGeom>
              <a:avLst/>
              <a:gdLst/>
              <a:ahLst/>
              <a:cxnLst/>
              <a:rect l="l" t="t" r="r" b="b"/>
              <a:pathLst>
                <a:path w="94" h="120" extrusionOk="0">
                  <a:moveTo>
                    <a:pt x="72" y="1"/>
                  </a:moveTo>
                  <a:lnTo>
                    <a:pt x="70" y="9"/>
                  </a:lnTo>
                  <a:lnTo>
                    <a:pt x="76" y="19"/>
                  </a:lnTo>
                  <a:lnTo>
                    <a:pt x="88" y="18"/>
                  </a:lnTo>
                  <a:lnTo>
                    <a:pt x="92" y="21"/>
                  </a:lnTo>
                  <a:lnTo>
                    <a:pt x="84" y="43"/>
                  </a:lnTo>
                  <a:lnTo>
                    <a:pt x="93" y="55"/>
                  </a:lnTo>
                  <a:lnTo>
                    <a:pt x="94" y="70"/>
                  </a:lnTo>
                  <a:lnTo>
                    <a:pt x="93" y="82"/>
                  </a:lnTo>
                  <a:lnTo>
                    <a:pt x="87" y="91"/>
                  </a:lnTo>
                  <a:lnTo>
                    <a:pt x="73" y="90"/>
                  </a:lnTo>
                  <a:lnTo>
                    <a:pt x="63" y="81"/>
                  </a:lnTo>
                  <a:lnTo>
                    <a:pt x="62" y="90"/>
                  </a:lnTo>
                  <a:lnTo>
                    <a:pt x="51" y="92"/>
                  </a:lnTo>
                  <a:lnTo>
                    <a:pt x="45" y="96"/>
                  </a:lnTo>
                  <a:lnTo>
                    <a:pt x="51" y="109"/>
                  </a:lnTo>
                  <a:lnTo>
                    <a:pt x="39" y="120"/>
                  </a:lnTo>
                  <a:lnTo>
                    <a:pt x="22" y="101"/>
                  </a:lnTo>
                  <a:lnTo>
                    <a:pt x="10" y="85"/>
                  </a:lnTo>
                  <a:lnTo>
                    <a:pt x="0" y="65"/>
                  </a:lnTo>
                  <a:lnTo>
                    <a:pt x="1" y="59"/>
                  </a:lnTo>
                  <a:lnTo>
                    <a:pt x="5" y="53"/>
                  </a:lnTo>
                  <a:lnTo>
                    <a:pt x="8" y="39"/>
                  </a:lnTo>
                  <a:lnTo>
                    <a:pt x="12" y="25"/>
                  </a:lnTo>
                  <a:lnTo>
                    <a:pt x="17" y="24"/>
                  </a:lnTo>
                  <a:lnTo>
                    <a:pt x="42" y="24"/>
                  </a:lnTo>
                  <a:lnTo>
                    <a:pt x="42" y="1"/>
                  </a:lnTo>
                  <a:lnTo>
                    <a:pt x="50" y="0"/>
                  </a:lnTo>
                  <a:lnTo>
                    <a:pt x="60" y="2"/>
                  </a:lnTo>
                  <a:lnTo>
                    <a:pt x="70" y="0"/>
                  </a:lnTo>
                  <a:lnTo>
                    <a:pt x="72" y="1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5467136" y="2511393"/>
              <a:ext cx="51410" cy="44066"/>
            </a:xfrm>
            <a:custGeom>
              <a:avLst/>
              <a:gdLst/>
              <a:ahLst/>
              <a:cxnLst/>
              <a:rect l="l" t="t" r="r" b="b"/>
              <a:pathLst>
                <a:path w="28" h="24" extrusionOk="0">
                  <a:moveTo>
                    <a:pt x="20" y="24"/>
                  </a:moveTo>
                  <a:lnTo>
                    <a:pt x="9" y="20"/>
                  </a:lnTo>
                  <a:lnTo>
                    <a:pt x="0" y="20"/>
                  </a:lnTo>
                  <a:lnTo>
                    <a:pt x="4" y="11"/>
                  </a:lnTo>
                  <a:lnTo>
                    <a:pt x="1" y="1"/>
                  </a:lnTo>
                  <a:lnTo>
                    <a:pt x="13" y="0"/>
                  </a:lnTo>
                  <a:lnTo>
                    <a:pt x="28" y="12"/>
                  </a:lnTo>
                  <a:lnTo>
                    <a:pt x="20" y="24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5509364" y="2399390"/>
              <a:ext cx="198299" cy="286431"/>
            </a:xfrm>
            <a:custGeom>
              <a:avLst/>
              <a:gdLst/>
              <a:ahLst/>
              <a:cxnLst/>
              <a:rect l="l" t="t" r="r" b="b"/>
              <a:pathLst>
                <a:path w="108" h="156" extrusionOk="0">
                  <a:moveTo>
                    <a:pt x="43" y="0"/>
                  </a:moveTo>
                  <a:lnTo>
                    <a:pt x="28" y="19"/>
                  </a:lnTo>
                  <a:lnTo>
                    <a:pt x="43" y="17"/>
                  </a:lnTo>
                  <a:lnTo>
                    <a:pt x="57" y="17"/>
                  </a:lnTo>
                  <a:lnTo>
                    <a:pt x="54" y="31"/>
                  </a:lnTo>
                  <a:lnTo>
                    <a:pt x="41" y="47"/>
                  </a:lnTo>
                  <a:lnTo>
                    <a:pt x="55" y="48"/>
                  </a:lnTo>
                  <a:lnTo>
                    <a:pt x="57" y="50"/>
                  </a:lnTo>
                  <a:lnTo>
                    <a:pt x="68" y="71"/>
                  </a:lnTo>
                  <a:lnTo>
                    <a:pt x="78" y="74"/>
                  </a:lnTo>
                  <a:lnTo>
                    <a:pt x="87" y="95"/>
                  </a:lnTo>
                  <a:lnTo>
                    <a:pt x="91" y="102"/>
                  </a:lnTo>
                  <a:lnTo>
                    <a:pt x="108" y="105"/>
                  </a:lnTo>
                  <a:lnTo>
                    <a:pt x="107" y="117"/>
                  </a:lnTo>
                  <a:lnTo>
                    <a:pt x="100" y="123"/>
                  </a:lnTo>
                  <a:lnTo>
                    <a:pt x="105" y="132"/>
                  </a:lnTo>
                  <a:lnTo>
                    <a:pt x="92" y="141"/>
                  </a:lnTo>
                  <a:lnTo>
                    <a:pt x="73" y="141"/>
                  </a:lnTo>
                  <a:lnTo>
                    <a:pt x="48" y="147"/>
                  </a:lnTo>
                  <a:lnTo>
                    <a:pt x="42" y="143"/>
                  </a:lnTo>
                  <a:lnTo>
                    <a:pt x="31" y="151"/>
                  </a:lnTo>
                  <a:lnTo>
                    <a:pt x="18" y="150"/>
                  </a:lnTo>
                  <a:lnTo>
                    <a:pt x="8" y="156"/>
                  </a:lnTo>
                  <a:lnTo>
                    <a:pt x="0" y="153"/>
                  </a:lnTo>
                  <a:lnTo>
                    <a:pt x="22" y="133"/>
                  </a:lnTo>
                  <a:lnTo>
                    <a:pt x="35" y="130"/>
                  </a:lnTo>
                  <a:lnTo>
                    <a:pt x="12" y="127"/>
                  </a:lnTo>
                  <a:lnTo>
                    <a:pt x="8" y="119"/>
                  </a:lnTo>
                  <a:lnTo>
                    <a:pt x="24" y="113"/>
                  </a:lnTo>
                  <a:lnTo>
                    <a:pt x="17" y="104"/>
                  </a:lnTo>
                  <a:lnTo>
                    <a:pt x="20" y="92"/>
                  </a:lnTo>
                  <a:lnTo>
                    <a:pt x="40" y="93"/>
                  </a:lnTo>
                  <a:lnTo>
                    <a:pt x="43" y="83"/>
                  </a:lnTo>
                  <a:lnTo>
                    <a:pt x="34" y="72"/>
                  </a:lnTo>
                  <a:lnTo>
                    <a:pt x="33" y="72"/>
                  </a:lnTo>
                  <a:lnTo>
                    <a:pt x="17" y="68"/>
                  </a:lnTo>
                  <a:lnTo>
                    <a:pt x="13" y="64"/>
                  </a:lnTo>
                  <a:lnTo>
                    <a:pt x="18" y="55"/>
                  </a:lnTo>
                  <a:lnTo>
                    <a:pt x="14" y="50"/>
                  </a:lnTo>
                  <a:lnTo>
                    <a:pt x="6" y="59"/>
                  </a:lnTo>
                  <a:lnTo>
                    <a:pt x="6" y="41"/>
                  </a:lnTo>
                  <a:lnTo>
                    <a:pt x="0" y="33"/>
                  </a:lnTo>
                  <a:lnTo>
                    <a:pt x="5" y="15"/>
                  </a:lnTo>
                  <a:lnTo>
                    <a:pt x="17" y="0"/>
                  </a:lnTo>
                  <a:lnTo>
                    <a:pt x="27" y="1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6778111" y="2904318"/>
              <a:ext cx="201971" cy="86296"/>
            </a:xfrm>
            <a:custGeom>
              <a:avLst/>
              <a:gdLst/>
              <a:ahLst/>
              <a:cxnLst/>
              <a:rect l="l" t="t" r="r" b="b"/>
              <a:pathLst>
                <a:path w="110" h="47" extrusionOk="0">
                  <a:moveTo>
                    <a:pt x="73" y="17"/>
                  </a:moveTo>
                  <a:lnTo>
                    <a:pt x="87" y="20"/>
                  </a:lnTo>
                  <a:lnTo>
                    <a:pt x="94" y="28"/>
                  </a:lnTo>
                  <a:lnTo>
                    <a:pt x="104" y="32"/>
                  </a:lnTo>
                  <a:lnTo>
                    <a:pt x="101" y="35"/>
                  </a:lnTo>
                  <a:lnTo>
                    <a:pt x="110" y="45"/>
                  </a:lnTo>
                  <a:lnTo>
                    <a:pt x="109" y="47"/>
                  </a:lnTo>
                  <a:lnTo>
                    <a:pt x="100" y="46"/>
                  </a:lnTo>
                  <a:lnTo>
                    <a:pt x="88" y="40"/>
                  </a:lnTo>
                  <a:lnTo>
                    <a:pt x="84" y="44"/>
                  </a:lnTo>
                  <a:lnTo>
                    <a:pt x="64" y="47"/>
                  </a:lnTo>
                  <a:lnTo>
                    <a:pt x="47" y="37"/>
                  </a:lnTo>
                  <a:lnTo>
                    <a:pt x="31" y="38"/>
                  </a:lnTo>
                  <a:lnTo>
                    <a:pt x="32" y="30"/>
                  </a:lnTo>
                  <a:lnTo>
                    <a:pt x="26" y="18"/>
                  </a:lnTo>
                  <a:lnTo>
                    <a:pt x="16" y="11"/>
                  </a:lnTo>
                  <a:lnTo>
                    <a:pt x="7" y="9"/>
                  </a:lnTo>
                  <a:lnTo>
                    <a:pt x="0" y="3"/>
                  </a:lnTo>
                  <a:lnTo>
                    <a:pt x="2" y="0"/>
                  </a:lnTo>
                  <a:lnTo>
                    <a:pt x="15" y="3"/>
                  </a:lnTo>
                  <a:lnTo>
                    <a:pt x="38" y="6"/>
                  </a:lnTo>
                  <a:lnTo>
                    <a:pt x="60" y="16"/>
                  </a:lnTo>
                  <a:lnTo>
                    <a:pt x="64" y="20"/>
                  </a:lnTo>
                  <a:lnTo>
                    <a:pt x="73" y="17"/>
                  </a:lnTo>
                  <a:lnTo>
                    <a:pt x="73" y="1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5564448" y="4037191"/>
              <a:ext cx="134035" cy="222168"/>
            </a:xfrm>
            <a:custGeom>
              <a:avLst/>
              <a:gdLst/>
              <a:ahLst/>
              <a:cxnLst/>
              <a:rect l="l" t="t" r="r" b="b"/>
              <a:pathLst>
                <a:path w="73" h="121" extrusionOk="0">
                  <a:moveTo>
                    <a:pt x="55" y="1"/>
                  </a:moveTo>
                  <a:lnTo>
                    <a:pt x="53" y="7"/>
                  </a:lnTo>
                  <a:lnTo>
                    <a:pt x="61" y="17"/>
                  </a:lnTo>
                  <a:lnTo>
                    <a:pt x="61" y="31"/>
                  </a:lnTo>
                  <a:lnTo>
                    <a:pt x="62" y="46"/>
                  </a:lnTo>
                  <a:lnTo>
                    <a:pt x="67" y="53"/>
                  </a:lnTo>
                  <a:lnTo>
                    <a:pt x="62" y="70"/>
                  </a:lnTo>
                  <a:lnTo>
                    <a:pt x="64" y="80"/>
                  </a:lnTo>
                  <a:lnTo>
                    <a:pt x="68" y="92"/>
                  </a:lnTo>
                  <a:lnTo>
                    <a:pt x="73" y="98"/>
                  </a:lnTo>
                  <a:lnTo>
                    <a:pt x="46" y="109"/>
                  </a:lnTo>
                  <a:lnTo>
                    <a:pt x="36" y="116"/>
                  </a:lnTo>
                  <a:lnTo>
                    <a:pt x="21" y="121"/>
                  </a:lnTo>
                  <a:lnTo>
                    <a:pt x="7" y="116"/>
                  </a:lnTo>
                  <a:lnTo>
                    <a:pt x="7" y="109"/>
                  </a:lnTo>
                  <a:lnTo>
                    <a:pt x="0" y="92"/>
                  </a:lnTo>
                  <a:lnTo>
                    <a:pt x="4" y="71"/>
                  </a:lnTo>
                  <a:lnTo>
                    <a:pt x="12" y="54"/>
                  </a:lnTo>
                  <a:lnTo>
                    <a:pt x="7" y="28"/>
                  </a:lnTo>
                  <a:lnTo>
                    <a:pt x="4" y="13"/>
                  </a:lnTo>
                  <a:lnTo>
                    <a:pt x="5" y="3"/>
                  </a:lnTo>
                  <a:lnTo>
                    <a:pt x="34" y="1"/>
                  </a:lnTo>
                  <a:lnTo>
                    <a:pt x="41" y="3"/>
                  </a:lnTo>
                  <a:lnTo>
                    <a:pt x="47" y="0"/>
                  </a:lnTo>
                  <a:lnTo>
                    <a:pt x="55" y="1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5200901" y="3985780"/>
              <a:ext cx="222167" cy="183610"/>
            </a:xfrm>
            <a:custGeom>
              <a:avLst/>
              <a:gdLst/>
              <a:ahLst/>
              <a:cxnLst/>
              <a:rect l="l" t="t" r="r" b="b"/>
              <a:pathLst>
                <a:path w="121" h="100" extrusionOk="0">
                  <a:moveTo>
                    <a:pt x="60" y="2"/>
                  </a:moveTo>
                  <a:lnTo>
                    <a:pt x="61" y="9"/>
                  </a:lnTo>
                  <a:lnTo>
                    <a:pt x="64" y="9"/>
                  </a:lnTo>
                  <a:lnTo>
                    <a:pt x="68" y="7"/>
                  </a:lnTo>
                  <a:lnTo>
                    <a:pt x="71" y="7"/>
                  </a:lnTo>
                  <a:lnTo>
                    <a:pt x="76" y="12"/>
                  </a:lnTo>
                  <a:lnTo>
                    <a:pt x="82" y="14"/>
                  </a:lnTo>
                  <a:lnTo>
                    <a:pt x="87" y="10"/>
                  </a:lnTo>
                  <a:lnTo>
                    <a:pt x="93" y="7"/>
                  </a:lnTo>
                  <a:lnTo>
                    <a:pt x="97" y="4"/>
                  </a:lnTo>
                  <a:lnTo>
                    <a:pt x="100" y="5"/>
                  </a:lnTo>
                  <a:lnTo>
                    <a:pt x="104" y="9"/>
                  </a:lnTo>
                  <a:lnTo>
                    <a:pt x="105" y="14"/>
                  </a:lnTo>
                  <a:lnTo>
                    <a:pt x="112" y="22"/>
                  </a:lnTo>
                  <a:lnTo>
                    <a:pt x="109" y="27"/>
                  </a:lnTo>
                  <a:lnTo>
                    <a:pt x="108" y="34"/>
                  </a:lnTo>
                  <a:lnTo>
                    <a:pt x="112" y="31"/>
                  </a:lnTo>
                  <a:lnTo>
                    <a:pt x="114" y="34"/>
                  </a:lnTo>
                  <a:lnTo>
                    <a:pt x="113" y="40"/>
                  </a:lnTo>
                  <a:lnTo>
                    <a:pt x="118" y="45"/>
                  </a:lnTo>
                  <a:lnTo>
                    <a:pt x="115" y="46"/>
                  </a:lnTo>
                  <a:lnTo>
                    <a:pt x="114" y="53"/>
                  </a:lnTo>
                  <a:lnTo>
                    <a:pt x="117" y="60"/>
                  </a:lnTo>
                  <a:lnTo>
                    <a:pt x="121" y="76"/>
                  </a:lnTo>
                  <a:lnTo>
                    <a:pt x="115" y="78"/>
                  </a:lnTo>
                  <a:lnTo>
                    <a:pt x="114" y="81"/>
                  </a:lnTo>
                  <a:lnTo>
                    <a:pt x="115" y="85"/>
                  </a:lnTo>
                  <a:lnTo>
                    <a:pt x="114" y="93"/>
                  </a:lnTo>
                  <a:lnTo>
                    <a:pt x="111" y="93"/>
                  </a:lnTo>
                  <a:lnTo>
                    <a:pt x="106" y="92"/>
                  </a:lnTo>
                  <a:lnTo>
                    <a:pt x="103" y="100"/>
                  </a:lnTo>
                  <a:lnTo>
                    <a:pt x="98" y="100"/>
                  </a:lnTo>
                  <a:lnTo>
                    <a:pt x="95" y="96"/>
                  </a:lnTo>
                  <a:lnTo>
                    <a:pt x="96" y="88"/>
                  </a:lnTo>
                  <a:lnTo>
                    <a:pt x="89" y="77"/>
                  </a:lnTo>
                  <a:lnTo>
                    <a:pt x="85" y="79"/>
                  </a:lnTo>
                  <a:lnTo>
                    <a:pt x="81" y="80"/>
                  </a:lnTo>
                  <a:lnTo>
                    <a:pt x="77" y="80"/>
                  </a:lnTo>
                  <a:lnTo>
                    <a:pt x="77" y="74"/>
                  </a:lnTo>
                  <a:lnTo>
                    <a:pt x="74" y="68"/>
                  </a:lnTo>
                  <a:lnTo>
                    <a:pt x="75" y="62"/>
                  </a:lnTo>
                  <a:lnTo>
                    <a:pt x="71" y="54"/>
                  </a:lnTo>
                  <a:lnTo>
                    <a:pt x="66" y="48"/>
                  </a:lnTo>
                  <a:lnTo>
                    <a:pt x="53" y="48"/>
                  </a:lnTo>
                  <a:lnTo>
                    <a:pt x="49" y="51"/>
                  </a:lnTo>
                  <a:lnTo>
                    <a:pt x="45" y="52"/>
                  </a:lnTo>
                  <a:lnTo>
                    <a:pt x="42" y="56"/>
                  </a:lnTo>
                  <a:lnTo>
                    <a:pt x="40" y="61"/>
                  </a:lnTo>
                  <a:lnTo>
                    <a:pt x="31" y="70"/>
                  </a:lnTo>
                  <a:lnTo>
                    <a:pt x="23" y="59"/>
                  </a:lnTo>
                  <a:lnTo>
                    <a:pt x="17" y="51"/>
                  </a:lnTo>
                  <a:lnTo>
                    <a:pt x="13" y="48"/>
                  </a:lnTo>
                  <a:lnTo>
                    <a:pt x="8" y="45"/>
                  </a:lnTo>
                  <a:lnTo>
                    <a:pt x="7" y="37"/>
                  </a:lnTo>
                  <a:lnTo>
                    <a:pt x="5" y="32"/>
                  </a:lnTo>
                  <a:lnTo>
                    <a:pt x="0" y="29"/>
                  </a:lnTo>
                  <a:lnTo>
                    <a:pt x="7" y="20"/>
                  </a:lnTo>
                  <a:lnTo>
                    <a:pt x="12" y="20"/>
                  </a:lnTo>
                  <a:lnTo>
                    <a:pt x="17" y="17"/>
                  </a:lnTo>
                  <a:lnTo>
                    <a:pt x="20" y="17"/>
                  </a:lnTo>
                  <a:lnTo>
                    <a:pt x="23" y="14"/>
                  </a:lnTo>
                  <a:lnTo>
                    <a:pt x="22" y="8"/>
                  </a:lnTo>
                  <a:lnTo>
                    <a:pt x="23" y="6"/>
                  </a:lnTo>
                  <a:lnTo>
                    <a:pt x="24" y="0"/>
                  </a:lnTo>
                  <a:lnTo>
                    <a:pt x="32" y="0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48" y="2"/>
                  </a:lnTo>
                  <a:lnTo>
                    <a:pt x="58" y="3"/>
                  </a:lnTo>
                  <a:lnTo>
                    <a:pt x="60" y="2"/>
                  </a:lnTo>
                  <a:lnTo>
                    <a:pt x="60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5147653" y="3939878"/>
              <a:ext cx="93640" cy="25705"/>
            </a:xfrm>
            <a:custGeom>
              <a:avLst/>
              <a:gdLst/>
              <a:ahLst/>
              <a:cxnLst/>
              <a:rect l="l" t="t" r="r" b="b"/>
              <a:pathLst>
                <a:path w="51" h="14" extrusionOk="0">
                  <a:moveTo>
                    <a:pt x="0" y="14"/>
                  </a:moveTo>
                  <a:lnTo>
                    <a:pt x="3" y="5"/>
                  </a:lnTo>
                  <a:lnTo>
                    <a:pt x="21" y="5"/>
                  </a:lnTo>
                  <a:lnTo>
                    <a:pt x="25" y="0"/>
                  </a:lnTo>
                  <a:lnTo>
                    <a:pt x="30" y="0"/>
                  </a:lnTo>
                  <a:lnTo>
                    <a:pt x="37" y="5"/>
                  </a:lnTo>
                  <a:lnTo>
                    <a:pt x="42" y="5"/>
                  </a:lnTo>
                  <a:lnTo>
                    <a:pt x="48" y="2"/>
                  </a:lnTo>
                  <a:lnTo>
                    <a:pt x="51" y="7"/>
                  </a:lnTo>
                  <a:lnTo>
                    <a:pt x="43" y="11"/>
                  </a:lnTo>
                  <a:lnTo>
                    <a:pt x="36" y="11"/>
                  </a:lnTo>
                  <a:lnTo>
                    <a:pt x="29" y="7"/>
                  </a:lnTo>
                  <a:lnTo>
                    <a:pt x="23" y="11"/>
                  </a:lnTo>
                  <a:lnTo>
                    <a:pt x="20" y="11"/>
                  </a:lnTo>
                  <a:lnTo>
                    <a:pt x="16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5153161" y="3983944"/>
              <a:ext cx="91805" cy="55083"/>
            </a:xfrm>
            <a:custGeom>
              <a:avLst/>
              <a:gdLst/>
              <a:ahLst/>
              <a:cxnLst/>
              <a:rect l="l" t="t" r="r" b="b"/>
              <a:pathLst>
                <a:path w="50" h="30" extrusionOk="0">
                  <a:moveTo>
                    <a:pt x="50" y="1"/>
                  </a:moveTo>
                  <a:lnTo>
                    <a:pt x="49" y="7"/>
                  </a:lnTo>
                  <a:lnTo>
                    <a:pt x="48" y="9"/>
                  </a:lnTo>
                  <a:lnTo>
                    <a:pt x="49" y="15"/>
                  </a:lnTo>
                  <a:lnTo>
                    <a:pt x="46" y="18"/>
                  </a:lnTo>
                  <a:lnTo>
                    <a:pt x="43" y="18"/>
                  </a:lnTo>
                  <a:lnTo>
                    <a:pt x="38" y="21"/>
                  </a:lnTo>
                  <a:lnTo>
                    <a:pt x="33" y="21"/>
                  </a:lnTo>
                  <a:lnTo>
                    <a:pt x="26" y="30"/>
                  </a:lnTo>
                  <a:lnTo>
                    <a:pt x="17" y="22"/>
                  </a:lnTo>
                  <a:lnTo>
                    <a:pt x="10" y="21"/>
                  </a:lnTo>
                  <a:lnTo>
                    <a:pt x="6" y="15"/>
                  </a:lnTo>
                  <a:lnTo>
                    <a:pt x="6" y="12"/>
                  </a:lnTo>
                  <a:lnTo>
                    <a:pt x="1" y="9"/>
                  </a:lnTo>
                  <a:lnTo>
                    <a:pt x="0" y="4"/>
                  </a:lnTo>
                  <a:lnTo>
                    <a:pt x="9" y="1"/>
                  </a:lnTo>
                  <a:lnTo>
                    <a:pt x="14" y="2"/>
                  </a:lnTo>
                  <a:lnTo>
                    <a:pt x="19" y="0"/>
                  </a:lnTo>
                  <a:lnTo>
                    <a:pt x="50" y="1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950029" y="4345655"/>
              <a:ext cx="62427" cy="44066"/>
            </a:xfrm>
            <a:custGeom>
              <a:avLst/>
              <a:gdLst/>
              <a:ahLst/>
              <a:cxnLst/>
              <a:rect l="l" t="t" r="r" b="b"/>
              <a:pathLst>
                <a:path w="34" h="24" extrusionOk="0">
                  <a:moveTo>
                    <a:pt x="34" y="0"/>
                  </a:moveTo>
                  <a:lnTo>
                    <a:pt x="34" y="23"/>
                  </a:lnTo>
                  <a:lnTo>
                    <a:pt x="9" y="23"/>
                  </a:lnTo>
                  <a:lnTo>
                    <a:pt x="4" y="24"/>
                  </a:lnTo>
                  <a:lnTo>
                    <a:pt x="0" y="21"/>
                  </a:lnTo>
                  <a:lnTo>
                    <a:pt x="6" y="0"/>
                  </a:lnTo>
                  <a:lnTo>
                    <a:pt x="3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6346626" y="3177897"/>
              <a:ext cx="80789" cy="25705"/>
            </a:xfrm>
            <a:custGeom>
              <a:avLst/>
              <a:gdLst/>
              <a:ahLst/>
              <a:cxnLst/>
              <a:rect l="l" t="t" r="r" b="b"/>
              <a:pathLst>
                <a:path w="44" h="14" extrusionOk="0">
                  <a:moveTo>
                    <a:pt x="3" y="0"/>
                  </a:moveTo>
                  <a:lnTo>
                    <a:pt x="12" y="6"/>
                  </a:lnTo>
                  <a:lnTo>
                    <a:pt x="24" y="6"/>
                  </a:lnTo>
                  <a:lnTo>
                    <a:pt x="36" y="6"/>
                  </a:lnTo>
                  <a:lnTo>
                    <a:pt x="36" y="10"/>
                  </a:lnTo>
                  <a:lnTo>
                    <a:pt x="44" y="8"/>
                  </a:lnTo>
                  <a:lnTo>
                    <a:pt x="43" y="13"/>
                  </a:lnTo>
                  <a:lnTo>
                    <a:pt x="20" y="14"/>
                  </a:lnTo>
                  <a:lnTo>
                    <a:pt x="20" y="11"/>
                  </a:lnTo>
                  <a:lnTo>
                    <a:pt x="0" y="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236461" y="2964908"/>
              <a:ext cx="178102" cy="187282"/>
            </a:xfrm>
            <a:custGeom>
              <a:avLst/>
              <a:gdLst/>
              <a:ahLst/>
              <a:cxnLst/>
              <a:rect l="l" t="t" r="r" b="b"/>
              <a:pathLst>
                <a:path w="97" h="102" extrusionOk="0">
                  <a:moveTo>
                    <a:pt x="90" y="19"/>
                  </a:moveTo>
                  <a:lnTo>
                    <a:pt x="80" y="19"/>
                  </a:lnTo>
                  <a:lnTo>
                    <a:pt x="72" y="16"/>
                  </a:lnTo>
                  <a:lnTo>
                    <a:pt x="54" y="22"/>
                  </a:lnTo>
                  <a:lnTo>
                    <a:pt x="66" y="32"/>
                  </a:lnTo>
                  <a:lnTo>
                    <a:pt x="58" y="36"/>
                  </a:lnTo>
                  <a:lnTo>
                    <a:pt x="50" y="36"/>
                  </a:lnTo>
                  <a:lnTo>
                    <a:pt x="40" y="25"/>
                  </a:lnTo>
                  <a:lnTo>
                    <a:pt x="38" y="30"/>
                  </a:lnTo>
                  <a:lnTo>
                    <a:pt x="43" y="41"/>
                  </a:lnTo>
                  <a:lnTo>
                    <a:pt x="52" y="50"/>
                  </a:lnTo>
                  <a:lnTo>
                    <a:pt x="46" y="54"/>
                  </a:lnTo>
                  <a:lnTo>
                    <a:pt x="55" y="62"/>
                  </a:lnTo>
                  <a:lnTo>
                    <a:pt x="63" y="68"/>
                  </a:lnTo>
                  <a:lnTo>
                    <a:pt x="65" y="79"/>
                  </a:lnTo>
                  <a:lnTo>
                    <a:pt x="50" y="74"/>
                  </a:lnTo>
                  <a:lnTo>
                    <a:pt x="55" y="84"/>
                  </a:lnTo>
                  <a:lnTo>
                    <a:pt x="46" y="85"/>
                  </a:lnTo>
                  <a:lnTo>
                    <a:pt x="53" y="102"/>
                  </a:lnTo>
                  <a:lnTo>
                    <a:pt x="43" y="102"/>
                  </a:lnTo>
                  <a:lnTo>
                    <a:pt x="29" y="94"/>
                  </a:lnTo>
                  <a:lnTo>
                    <a:pt x="22" y="79"/>
                  </a:lnTo>
                  <a:lnTo>
                    <a:pt x="17" y="67"/>
                  </a:lnTo>
                  <a:lnTo>
                    <a:pt x="11" y="58"/>
                  </a:lnTo>
                  <a:lnTo>
                    <a:pt x="2" y="47"/>
                  </a:lnTo>
                  <a:lnTo>
                    <a:pt x="0" y="42"/>
                  </a:lnTo>
                  <a:lnTo>
                    <a:pt x="7" y="33"/>
                  </a:lnTo>
                  <a:lnTo>
                    <a:pt x="7" y="26"/>
                  </a:lnTo>
                  <a:lnTo>
                    <a:pt x="12" y="24"/>
                  </a:lnTo>
                  <a:lnTo>
                    <a:pt x="12" y="19"/>
                  </a:lnTo>
                  <a:lnTo>
                    <a:pt x="22" y="17"/>
                  </a:lnTo>
                  <a:lnTo>
                    <a:pt x="28" y="13"/>
                  </a:lnTo>
                  <a:lnTo>
                    <a:pt x="36" y="13"/>
                  </a:lnTo>
                  <a:lnTo>
                    <a:pt x="38" y="10"/>
                  </a:lnTo>
                  <a:lnTo>
                    <a:pt x="41" y="9"/>
                  </a:lnTo>
                  <a:lnTo>
                    <a:pt x="52" y="10"/>
                  </a:lnTo>
                  <a:lnTo>
                    <a:pt x="64" y="4"/>
                  </a:lnTo>
                  <a:lnTo>
                    <a:pt x="76" y="11"/>
                  </a:lnTo>
                  <a:lnTo>
                    <a:pt x="89" y="10"/>
                  </a:lnTo>
                  <a:lnTo>
                    <a:pt x="89" y="0"/>
                  </a:lnTo>
                  <a:lnTo>
                    <a:pt x="97" y="5"/>
                  </a:lnTo>
                  <a:lnTo>
                    <a:pt x="93" y="17"/>
                  </a:lnTo>
                  <a:lnTo>
                    <a:pt x="90" y="1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4213079" y="1699837"/>
              <a:ext cx="1222841" cy="655487"/>
            </a:xfrm>
            <a:custGeom>
              <a:avLst/>
              <a:gdLst/>
              <a:ahLst/>
              <a:cxnLst/>
              <a:rect l="l" t="t" r="r" b="b"/>
              <a:pathLst>
                <a:path w="666" h="357" extrusionOk="0">
                  <a:moveTo>
                    <a:pt x="523" y="2"/>
                  </a:moveTo>
                  <a:lnTo>
                    <a:pt x="583" y="11"/>
                  </a:lnTo>
                  <a:lnTo>
                    <a:pt x="563" y="14"/>
                  </a:lnTo>
                  <a:lnTo>
                    <a:pt x="524" y="15"/>
                  </a:lnTo>
                  <a:lnTo>
                    <a:pt x="469" y="17"/>
                  </a:lnTo>
                  <a:lnTo>
                    <a:pt x="474" y="18"/>
                  </a:lnTo>
                  <a:lnTo>
                    <a:pt x="510" y="17"/>
                  </a:lnTo>
                  <a:lnTo>
                    <a:pt x="539" y="21"/>
                  </a:lnTo>
                  <a:lnTo>
                    <a:pt x="560" y="17"/>
                  </a:lnTo>
                  <a:lnTo>
                    <a:pt x="566" y="22"/>
                  </a:lnTo>
                  <a:lnTo>
                    <a:pt x="553" y="28"/>
                  </a:lnTo>
                  <a:lnTo>
                    <a:pt x="580" y="24"/>
                  </a:lnTo>
                  <a:lnTo>
                    <a:pt x="631" y="20"/>
                  </a:lnTo>
                  <a:lnTo>
                    <a:pt x="660" y="22"/>
                  </a:lnTo>
                  <a:lnTo>
                    <a:pt x="666" y="27"/>
                  </a:lnTo>
                  <a:lnTo>
                    <a:pt x="622" y="36"/>
                  </a:lnTo>
                  <a:lnTo>
                    <a:pt x="615" y="39"/>
                  </a:lnTo>
                  <a:lnTo>
                    <a:pt x="582" y="41"/>
                  </a:lnTo>
                  <a:lnTo>
                    <a:pt x="606" y="42"/>
                  </a:lnTo>
                  <a:lnTo>
                    <a:pt x="591" y="51"/>
                  </a:lnTo>
                  <a:lnTo>
                    <a:pt x="580" y="60"/>
                  </a:lnTo>
                  <a:lnTo>
                    <a:pt x="577" y="75"/>
                  </a:lnTo>
                  <a:lnTo>
                    <a:pt x="588" y="85"/>
                  </a:lnTo>
                  <a:lnTo>
                    <a:pt x="570" y="85"/>
                  </a:lnTo>
                  <a:lnTo>
                    <a:pt x="551" y="89"/>
                  </a:lnTo>
                  <a:lnTo>
                    <a:pt x="570" y="97"/>
                  </a:lnTo>
                  <a:lnTo>
                    <a:pt x="569" y="110"/>
                  </a:lnTo>
                  <a:lnTo>
                    <a:pt x="557" y="111"/>
                  </a:lnTo>
                  <a:lnTo>
                    <a:pt x="569" y="124"/>
                  </a:lnTo>
                  <a:lnTo>
                    <a:pt x="543" y="125"/>
                  </a:lnTo>
                  <a:lnTo>
                    <a:pt x="555" y="131"/>
                  </a:lnTo>
                  <a:lnTo>
                    <a:pt x="551" y="137"/>
                  </a:lnTo>
                  <a:lnTo>
                    <a:pt x="534" y="139"/>
                  </a:lnTo>
                  <a:lnTo>
                    <a:pt x="518" y="139"/>
                  </a:lnTo>
                  <a:lnTo>
                    <a:pt x="530" y="149"/>
                  </a:lnTo>
                  <a:lnTo>
                    <a:pt x="529" y="156"/>
                  </a:lnTo>
                  <a:lnTo>
                    <a:pt x="506" y="150"/>
                  </a:lnTo>
                  <a:lnTo>
                    <a:pt x="500" y="154"/>
                  </a:lnTo>
                  <a:lnTo>
                    <a:pt x="515" y="157"/>
                  </a:lnTo>
                  <a:lnTo>
                    <a:pt x="528" y="167"/>
                  </a:lnTo>
                  <a:lnTo>
                    <a:pt x="530" y="179"/>
                  </a:lnTo>
                  <a:lnTo>
                    <a:pt x="508" y="182"/>
                  </a:lnTo>
                  <a:lnTo>
                    <a:pt x="500" y="177"/>
                  </a:lnTo>
                  <a:lnTo>
                    <a:pt x="487" y="168"/>
                  </a:lnTo>
                  <a:lnTo>
                    <a:pt x="489" y="178"/>
                  </a:lnTo>
                  <a:lnTo>
                    <a:pt x="473" y="187"/>
                  </a:lnTo>
                  <a:lnTo>
                    <a:pt x="505" y="187"/>
                  </a:lnTo>
                  <a:lnTo>
                    <a:pt x="521" y="188"/>
                  </a:lnTo>
                  <a:lnTo>
                    <a:pt x="486" y="202"/>
                  </a:lnTo>
                  <a:lnTo>
                    <a:pt x="449" y="215"/>
                  </a:lnTo>
                  <a:lnTo>
                    <a:pt x="412" y="220"/>
                  </a:lnTo>
                  <a:lnTo>
                    <a:pt x="398" y="220"/>
                  </a:lnTo>
                  <a:lnTo>
                    <a:pt x="384" y="227"/>
                  </a:lnTo>
                  <a:lnTo>
                    <a:pt x="361" y="244"/>
                  </a:lnTo>
                  <a:lnTo>
                    <a:pt x="332" y="255"/>
                  </a:lnTo>
                  <a:lnTo>
                    <a:pt x="323" y="257"/>
                  </a:lnTo>
                  <a:lnTo>
                    <a:pt x="304" y="260"/>
                  </a:lnTo>
                  <a:lnTo>
                    <a:pt x="285" y="264"/>
                  </a:lnTo>
                  <a:lnTo>
                    <a:pt x="271" y="274"/>
                  </a:lnTo>
                  <a:lnTo>
                    <a:pt x="267" y="286"/>
                  </a:lnTo>
                  <a:lnTo>
                    <a:pt x="256" y="297"/>
                  </a:lnTo>
                  <a:lnTo>
                    <a:pt x="231" y="311"/>
                  </a:lnTo>
                  <a:lnTo>
                    <a:pt x="232" y="325"/>
                  </a:lnTo>
                  <a:lnTo>
                    <a:pt x="221" y="339"/>
                  </a:lnTo>
                  <a:lnTo>
                    <a:pt x="209" y="356"/>
                  </a:lnTo>
                  <a:lnTo>
                    <a:pt x="190" y="357"/>
                  </a:lnTo>
                  <a:lnTo>
                    <a:pt x="175" y="342"/>
                  </a:lnTo>
                  <a:lnTo>
                    <a:pt x="148" y="342"/>
                  </a:lnTo>
                  <a:lnTo>
                    <a:pt x="139" y="333"/>
                  </a:lnTo>
                  <a:lnTo>
                    <a:pt x="136" y="316"/>
                  </a:lnTo>
                  <a:lnTo>
                    <a:pt x="122" y="295"/>
                  </a:lnTo>
                  <a:lnTo>
                    <a:pt x="120" y="284"/>
                  </a:lnTo>
                  <a:lnTo>
                    <a:pt x="124" y="268"/>
                  </a:lnTo>
                  <a:lnTo>
                    <a:pt x="114" y="254"/>
                  </a:lnTo>
                  <a:lnTo>
                    <a:pt x="124" y="242"/>
                  </a:lnTo>
                  <a:lnTo>
                    <a:pt x="118" y="236"/>
                  </a:lnTo>
                  <a:lnTo>
                    <a:pt x="139" y="217"/>
                  </a:lnTo>
                  <a:lnTo>
                    <a:pt x="160" y="211"/>
                  </a:lnTo>
                  <a:lnTo>
                    <a:pt x="167" y="204"/>
                  </a:lnTo>
                  <a:lnTo>
                    <a:pt x="176" y="191"/>
                  </a:lnTo>
                  <a:lnTo>
                    <a:pt x="160" y="197"/>
                  </a:lnTo>
                  <a:lnTo>
                    <a:pt x="152" y="199"/>
                  </a:lnTo>
                  <a:lnTo>
                    <a:pt x="140" y="202"/>
                  </a:lnTo>
                  <a:lnTo>
                    <a:pt x="127" y="197"/>
                  </a:lnTo>
                  <a:lnTo>
                    <a:pt x="132" y="185"/>
                  </a:lnTo>
                  <a:lnTo>
                    <a:pt x="141" y="177"/>
                  </a:lnTo>
                  <a:lnTo>
                    <a:pt x="152" y="177"/>
                  </a:lnTo>
                  <a:lnTo>
                    <a:pt x="175" y="181"/>
                  </a:lnTo>
                  <a:lnTo>
                    <a:pt x="158" y="171"/>
                  </a:lnTo>
                  <a:lnTo>
                    <a:pt x="151" y="166"/>
                  </a:lnTo>
                  <a:lnTo>
                    <a:pt x="138" y="168"/>
                  </a:lnTo>
                  <a:lnTo>
                    <a:pt x="130" y="164"/>
                  </a:lnTo>
                  <a:lnTo>
                    <a:pt x="151" y="150"/>
                  </a:lnTo>
                  <a:lnTo>
                    <a:pt x="147" y="144"/>
                  </a:lnTo>
                  <a:lnTo>
                    <a:pt x="144" y="134"/>
                  </a:lnTo>
                  <a:lnTo>
                    <a:pt x="139" y="117"/>
                  </a:lnTo>
                  <a:lnTo>
                    <a:pt x="129" y="112"/>
                  </a:lnTo>
                  <a:lnTo>
                    <a:pt x="133" y="105"/>
                  </a:lnTo>
                  <a:lnTo>
                    <a:pt x="109" y="97"/>
                  </a:lnTo>
                  <a:lnTo>
                    <a:pt x="86" y="96"/>
                  </a:lnTo>
                  <a:lnTo>
                    <a:pt x="56" y="97"/>
                  </a:lnTo>
                  <a:lnTo>
                    <a:pt x="28" y="98"/>
                  </a:lnTo>
                  <a:lnTo>
                    <a:pt x="19" y="93"/>
                  </a:lnTo>
                  <a:lnTo>
                    <a:pt x="7" y="84"/>
                  </a:lnTo>
                  <a:lnTo>
                    <a:pt x="40" y="80"/>
                  </a:lnTo>
                  <a:lnTo>
                    <a:pt x="63" y="79"/>
                  </a:lnTo>
                  <a:lnTo>
                    <a:pt x="19" y="75"/>
                  </a:lnTo>
                  <a:lnTo>
                    <a:pt x="0" y="69"/>
                  </a:lnTo>
                  <a:lnTo>
                    <a:pt x="7" y="64"/>
                  </a:lnTo>
                  <a:lnTo>
                    <a:pt x="53" y="57"/>
                  </a:lnTo>
                  <a:lnTo>
                    <a:pt x="98" y="51"/>
                  </a:lnTo>
                  <a:lnTo>
                    <a:pt x="106" y="46"/>
                  </a:lnTo>
                  <a:lnTo>
                    <a:pt x="82" y="42"/>
                  </a:lnTo>
                  <a:lnTo>
                    <a:pt x="96" y="37"/>
                  </a:lnTo>
                  <a:lnTo>
                    <a:pt x="139" y="28"/>
                  </a:lnTo>
                  <a:lnTo>
                    <a:pt x="156" y="27"/>
                  </a:lnTo>
                  <a:lnTo>
                    <a:pt x="156" y="21"/>
                  </a:lnTo>
                  <a:lnTo>
                    <a:pt x="182" y="18"/>
                  </a:lnTo>
                  <a:lnTo>
                    <a:pt x="215" y="17"/>
                  </a:lnTo>
                  <a:lnTo>
                    <a:pt x="246" y="17"/>
                  </a:lnTo>
                  <a:lnTo>
                    <a:pt x="254" y="20"/>
                  </a:lnTo>
                  <a:lnTo>
                    <a:pt x="286" y="14"/>
                  </a:lnTo>
                  <a:lnTo>
                    <a:pt x="307" y="18"/>
                  </a:lnTo>
                  <a:lnTo>
                    <a:pt x="320" y="19"/>
                  </a:lnTo>
                  <a:lnTo>
                    <a:pt x="338" y="22"/>
                  </a:lnTo>
                  <a:lnTo>
                    <a:pt x="318" y="17"/>
                  </a:lnTo>
                  <a:lnTo>
                    <a:pt x="324" y="11"/>
                  </a:lnTo>
                  <a:lnTo>
                    <a:pt x="361" y="5"/>
                  </a:lnTo>
                  <a:lnTo>
                    <a:pt x="395" y="5"/>
                  </a:lnTo>
                  <a:lnTo>
                    <a:pt x="410" y="1"/>
                  </a:lnTo>
                  <a:lnTo>
                    <a:pt x="446" y="0"/>
                  </a:lnTo>
                  <a:lnTo>
                    <a:pt x="523" y="2"/>
                  </a:lnTo>
                  <a:lnTo>
                    <a:pt x="523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2847021" y="3802170"/>
              <a:ext cx="126691" cy="141379"/>
            </a:xfrm>
            <a:custGeom>
              <a:avLst/>
              <a:gdLst/>
              <a:ahLst/>
              <a:cxnLst/>
              <a:rect l="l" t="t" r="r" b="b"/>
              <a:pathLst>
                <a:path w="69" h="77" extrusionOk="0">
                  <a:moveTo>
                    <a:pt x="59" y="0"/>
                  </a:moveTo>
                  <a:lnTo>
                    <a:pt x="57" y="15"/>
                  </a:lnTo>
                  <a:lnTo>
                    <a:pt x="53" y="37"/>
                  </a:lnTo>
                  <a:lnTo>
                    <a:pt x="58" y="37"/>
                  </a:lnTo>
                  <a:lnTo>
                    <a:pt x="63" y="40"/>
                  </a:lnTo>
                  <a:lnTo>
                    <a:pt x="64" y="37"/>
                  </a:lnTo>
                  <a:lnTo>
                    <a:pt x="69" y="40"/>
                  </a:lnTo>
                  <a:lnTo>
                    <a:pt x="61" y="47"/>
                  </a:lnTo>
                  <a:lnTo>
                    <a:pt x="53" y="52"/>
                  </a:lnTo>
                  <a:lnTo>
                    <a:pt x="51" y="56"/>
                  </a:lnTo>
                  <a:lnTo>
                    <a:pt x="52" y="60"/>
                  </a:lnTo>
                  <a:lnTo>
                    <a:pt x="48" y="65"/>
                  </a:lnTo>
                  <a:lnTo>
                    <a:pt x="44" y="65"/>
                  </a:lnTo>
                  <a:lnTo>
                    <a:pt x="44" y="68"/>
                  </a:lnTo>
                  <a:lnTo>
                    <a:pt x="41" y="70"/>
                  </a:lnTo>
                  <a:lnTo>
                    <a:pt x="35" y="75"/>
                  </a:lnTo>
                  <a:lnTo>
                    <a:pt x="34" y="77"/>
                  </a:lnTo>
                  <a:lnTo>
                    <a:pt x="26" y="74"/>
                  </a:lnTo>
                  <a:lnTo>
                    <a:pt x="16" y="74"/>
                  </a:lnTo>
                  <a:lnTo>
                    <a:pt x="8" y="70"/>
                  </a:lnTo>
                  <a:lnTo>
                    <a:pt x="0" y="63"/>
                  </a:lnTo>
                  <a:lnTo>
                    <a:pt x="1" y="57"/>
                  </a:lnTo>
                  <a:lnTo>
                    <a:pt x="4" y="52"/>
                  </a:lnTo>
                  <a:lnTo>
                    <a:pt x="1" y="49"/>
                  </a:lnTo>
                  <a:lnTo>
                    <a:pt x="11" y="34"/>
                  </a:lnTo>
                  <a:lnTo>
                    <a:pt x="33" y="34"/>
                  </a:lnTo>
                  <a:lnTo>
                    <a:pt x="34" y="27"/>
                  </a:lnTo>
                  <a:lnTo>
                    <a:pt x="32" y="25"/>
                  </a:lnTo>
                  <a:lnTo>
                    <a:pt x="30" y="22"/>
                  </a:lnTo>
                  <a:lnTo>
                    <a:pt x="24" y="17"/>
                  </a:lnTo>
                  <a:lnTo>
                    <a:pt x="19" y="11"/>
                  </a:lnTo>
                  <a:lnTo>
                    <a:pt x="27" y="11"/>
                  </a:lnTo>
                  <a:lnTo>
                    <a:pt x="28" y="0"/>
                  </a:lnTo>
                  <a:lnTo>
                    <a:pt x="44" y="0"/>
                  </a:lnTo>
                  <a:lnTo>
                    <a:pt x="59" y="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3774251" y="4132668"/>
              <a:ext cx="146888" cy="247872"/>
            </a:xfrm>
            <a:custGeom>
              <a:avLst/>
              <a:gdLst/>
              <a:ahLst/>
              <a:cxnLst/>
              <a:rect l="l" t="t" r="r" b="b"/>
              <a:pathLst>
                <a:path w="80" h="135" extrusionOk="0">
                  <a:moveTo>
                    <a:pt x="72" y="45"/>
                  </a:moveTo>
                  <a:lnTo>
                    <a:pt x="69" y="62"/>
                  </a:lnTo>
                  <a:lnTo>
                    <a:pt x="58" y="68"/>
                  </a:lnTo>
                  <a:lnTo>
                    <a:pt x="59" y="72"/>
                  </a:lnTo>
                  <a:lnTo>
                    <a:pt x="55" y="82"/>
                  </a:lnTo>
                  <a:lnTo>
                    <a:pt x="63" y="96"/>
                  </a:lnTo>
                  <a:lnTo>
                    <a:pt x="68" y="96"/>
                  </a:lnTo>
                  <a:lnTo>
                    <a:pt x="70" y="106"/>
                  </a:lnTo>
                  <a:lnTo>
                    <a:pt x="80" y="122"/>
                  </a:lnTo>
                  <a:lnTo>
                    <a:pt x="76" y="124"/>
                  </a:lnTo>
                  <a:lnTo>
                    <a:pt x="67" y="122"/>
                  </a:lnTo>
                  <a:lnTo>
                    <a:pt x="61" y="127"/>
                  </a:lnTo>
                  <a:lnTo>
                    <a:pt x="54" y="130"/>
                  </a:lnTo>
                  <a:lnTo>
                    <a:pt x="48" y="131"/>
                  </a:lnTo>
                  <a:lnTo>
                    <a:pt x="47" y="135"/>
                  </a:lnTo>
                  <a:lnTo>
                    <a:pt x="38" y="134"/>
                  </a:lnTo>
                  <a:lnTo>
                    <a:pt x="28" y="125"/>
                  </a:lnTo>
                  <a:lnTo>
                    <a:pt x="27" y="117"/>
                  </a:lnTo>
                  <a:lnTo>
                    <a:pt x="23" y="106"/>
                  </a:lnTo>
                  <a:lnTo>
                    <a:pt x="26" y="91"/>
                  </a:lnTo>
                  <a:lnTo>
                    <a:pt x="30" y="84"/>
                  </a:lnTo>
                  <a:lnTo>
                    <a:pt x="27" y="75"/>
                  </a:lnTo>
                  <a:lnTo>
                    <a:pt x="21" y="72"/>
                  </a:lnTo>
                  <a:lnTo>
                    <a:pt x="24" y="63"/>
                  </a:lnTo>
                  <a:lnTo>
                    <a:pt x="20" y="60"/>
                  </a:lnTo>
                  <a:lnTo>
                    <a:pt x="11" y="60"/>
                  </a:lnTo>
                  <a:lnTo>
                    <a:pt x="0" y="45"/>
                  </a:lnTo>
                  <a:lnTo>
                    <a:pt x="5" y="40"/>
                  </a:lnTo>
                  <a:lnTo>
                    <a:pt x="5" y="31"/>
                  </a:lnTo>
                  <a:lnTo>
                    <a:pt x="15" y="28"/>
                  </a:lnTo>
                  <a:lnTo>
                    <a:pt x="19" y="25"/>
                  </a:lnTo>
                  <a:lnTo>
                    <a:pt x="14" y="18"/>
                  </a:lnTo>
                  <a:lnTo>
                    <a:pt x="15" y="11"/>
                  </a:lnTo>
                  <a:lnTo>
                    <a:pt x="30" y="0"/>
                  </a:lnTo>
                  <a:lnTo>
                    <a:pt x="40" y="7"/>
                  </a:lnTo>
                  <a:lnTo>
                    <a:pt x="50" y="19"/>
                  </a:lnTo>
                  <a:lnTo>
                    <a:pt x="50" y="29"/>
                  </a:lnTo>
                  <a:lnTo>
                    <a:pt x="56" y="29"/>
                  </a:lnTo>
                  <a:lnTo>
                    <a:pt x="65" y="39"/>
                  </a:lnTo>
                  <a:lnTo>
                    <a:pt x="72" y="45"/>
                  </a:lnTo>
                  <a:lnTo>
                    <a:pt x="72" y="4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2935153" y="3864598"/>
              <a:ext cx="190954" cy="106494"/>
            </a:xfrm>
            <a:custGeom>
              <a:avLst/>
              <a:gdLst/>
              <a:ahLst/>
              <a:cxnLst/>
              <a:rect l="l" t="t" r="r" b="b"/>
              <a:pathLst>
                <a:path w="104" h="58" extrusionOk="0">
                  <a:moveTo>
                    <a:pt x="104" y="20"/>
                  </a:moveTo>
                  <a:lnTo>
                    <a:pt x="99" y="20"/>
                  </a:lnTo>
                  <a:lnTo>
                    <a:pt x="96" y="22"/>
                  </a:lnTo>
                  <a:lnTo>
                    <a:pt x="90" y="24"/>
                  </a:lnTo>
                  <a:lnTo>
                    <a:pt x="86" y="24"/>
                  </a:lnTo>
                  <a:lnTo>
                    <a:pt x="82" y="27"/>
                  </a:lnTo>
                  <a:lnTo>
                    <a:pt x="79" y="26"/>
                  </a:lnTo>
                  <a:lnTo>
                    <a:pt x="76" y="23"/>
                  </a:lnTo>
                  <a:lnTo>
                    <a:pt x="74" y="24"/>
                  </a:lnTo>
                  <a:lnTo>
                    <a:pt x="71" y="29"/>
                  </a:lnTo>
                  <a:lnTo>
                    <a:pt x="70" y="28"/>
                  </a:lnTo>
                  <a:lnTo>
                    <a:pt x="70" y="32"/>
                  </a:lnTo>
                  <a:lnTo>
                    <a:pt x="63" y="37"/>
                  </a:lnTo>
                  <a:lnTo>
                    <a:pt x="59" y="40"/>
                  </a:lnTo>
                  <a:lnTo>
                    <a:pt x="58" y="42"/>
                  </a:lnTo>
                  <a:lnTo>
                    <a:pt x="53" y="38"/>
                  </a:lnTo>
                  <a:lnTo>
                    <a:pt x="49" y="43"/>
                  </a:lnTo>
                  <a:lnTo>
                    <a:pt x="46" y="43"/>
                  </a:lnTo>
                  <a:lnTo>
                    <a:pt x="42" y="43"/>
                  </a:lnTo>
                  <a:lnTo>
                    <a:pt x="42" y="53"/>
                  </a:lnTo>
                  <a:lnTo>
                    <a:pt x="39" y="53"/>
                  </a:lnTo>
                  <a:lnTo>
                    <a:pt x="36" y="57"/>
                  </a:lnTo>
                  <a:lnTo>
                    <a:pt x="31" y="58"/>
                  </a:lnTo>
                  <a:lnTo>
                    <a:pt x="29" y="52"/>
                  </a:lnTo>
                  <a:lnTo>
                    <a:pt x="24" y="51"/>
                  </a:lnTo>
                  <a:lnTo>
                    <a:pt x="26" y="43"/>
                  </a:lnTo>
                  <a:lnTo>
                    <a:pt x="24" y="40"/>
                  </a:lnTo>
                  <a:lnTo>
                    <a:pt x="20" y="40"/>
                  </a:lnTo>
                  <a:lnTo>
                    <a:pt x="13" y="42"/>
                  </a:lnTo>
                  <a:lnTo>
                    <a:pt x="13" y="39"/>
                  </a:lnTo>
                  <a:lnTo>
                    <a:pt x="8" y="36"/>
                  </a:lnTo>
                  <a:lnTo>
                    <a:pt x="5" y="32"/>
                  </a:lnTo>
                  <a:lnTo>
                    <a:pt x="0" y="31"/>
                  </a:lnTo>
                  <a:lnTo>
                    <a:pt x="4" y="26"/>
                  </a:lnTo>
                  <a:lnTo>
                    <a:pt x="3" y="22"/>
                  </a:lnTo>
                  <a:lnTo>
                    <a:pt x="5" y="18"/>
                  </a:lnTo>
                  <a:lnTo>
                    <a:pt x="13" y="13"/>
                  </a:lnTo>
                  <a:lnTo>
                    <a:pt x="21" y="6"/>
                  </a:lnTo>
                  <a:lnTo>
                    <a:pt x="23" y="6"/>
                  </a:lnTo>
                  <a:lnTo>
                    <a:pt x="27" y="3"/>
                  </a:lnTo>
                  <a:lnTo>
                    <a:pt x="31" y="3"/>
                  </a:lnTo>
                  <a:lnTo>
                    <a:pt x="33" y="5"/>
                  </a:lnTo>
                  <a:lnTo>
                    <a:pt x="36" y="3"/>
                  </a:lnTo>
                  <a:lnTo>
                    <a:pt x="43" y="6"/>
                  </a:lnTo>
                  <a:lnTo>
                    <a:pt x="51" y="5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64" y="2"/>
                  </a:lnTo>
                  <a:lnTo>
                    <a:pt x="68" y="3"/>
                  </a:lnTo>
                  <a:lnTo>
                    <a:pt x="72" y="3"/>
                  </a:lnTo>
                  <a:lnTo>
                    <a:pt x="76" y="0"/>
                  </a:lnTo>
                  <a:lnTo>
                    <a:pt x="83" y="3"/>
                  </a:lnTo>
                  <a:lnTo>
                    <a:pt x="85" y="4"/>
                  </a:lnTo>
                  <a:lnTo>
                    <a:pt x="90" y="8"/>
                  </a:lnTo>
                  <a:lnTo>
                    <a:pt x="95" y="11"/>
                  </a:lnTo>
                  <a:lnTo>
                    <a:pt x="100" y="14"/>
                  </a:lnTo>
                  <a:lnTo>
                    <a:pt x="104" y="20"/>
                  </a:lnTo>
                  <a:lnTo>
                    <a:pt x="104" y="2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6041833" y="2805169"/>
              <a:ext cx="157904" cy="135871"/>
            </a:xfrm>
            <a:custGeom>
              <a:avLst/>
              <a:gdLst/>
              <a:ahLst/>
              <a:cxnLst/>
              <a:rect l="l" t="t" r="r" b="b"/>
              <a:pathLst>
                <a:path w="86" h="74" extrusionOk="0">
                  <a:moveTo>
                    <a:pt x="76" y="10"/>
                  </a:moveTo>
                  <a:lnTo>
                    <a:pt x="81" y="17"/>
                  </a:lnTo>
                  <a:lnTo>
                    <a:pt x="86" y="23"/>
                  </a:lnTo>
                  <a:lnTo>
                    <a:pt x="81" y="30"/>
                  </a:lnTo>
                  <a:lnTo>
                    <a:pt x="73" y="26"/>
                  </a:lnTo>
                  <a:lnTo>
                    <a:pt x="63" y="26"/>
                  </a:lnTo>
                  <a:lnTo>
                    <a:pt x="49" y="23"/>
                  </a:lnTo>
                  <a:lnTo>
                    <a:pt x="43" y="23"/>
                  </a:lnTo>
                  <a:lnTo>
                    <a:pt x="40" y="28"/>
                  </a:lnTo>
                  <a:lnTo>
                    <a:pt x="34" y="23"/>
                  </a:lnTo>
                  <a:lnTo>
                    <a:pt x="32" y="31"/>
                  </a:lnTo>
                  <a:lnTo>
                    <a:pt x="40" y="40"/>
                  </a:lnTo>
                  <a:lnTo>
                    <a:pt x="44" y="46"/>
                  </a:lnTo>
                  <a:lnTo>
                    <a:pt x="51" y="52"/>
                  </a:lnTo>
                  <a:lnTo>
                    <a:pt x="57" y="57"/>
                  </a:lnTo>
                  <a:lnTo>
                    <a:pt x="63" y="65"/>
                  </a:lnTo>
                  <a:lnTo>
                    <a:pt x="78" y="72"/>
                  </a:lnTo>
                  <a:lnTo>
                    <a:pt x="76" y="74"/>
                  </a:lnTo>
                  <a:lnTo>
                    <a:pt x="61" y="68"/>
                  </a:lnTo>
                  <a:lnTo>
                    <a:pt x="52" y="61"/>
                  </a:lnTo>
                  <a:lnTo>
                    <a:pt x="38" y="55"/>
                  </a:lnTo>
                  <a:lnTo>
                    <a:pt x="24" y="42"/>
                  </a:lnTo>
                  <a:lnTo>
                    <a:pt x="26" y="40"/>
                  </a:lnTo>
                  <a:lnTo>
                    <a:pt x="19" y="32"/>
                  </a:lnTo>
                  <a:lnTo>
                    <a:pt x="18" y="26"/>
                  </a:lnTo>
                  <a:lnTo>
                    <a:pt x="9" y="23"/>
                  </a:lnTo>
                  <a:lnTo>
                    <a:pt x="4" y="31"/>
                  </a:lnTo>
                  <a:lnTo>
                    <a:pt x="0" y="25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1" y="19"/>
                  </a:lnTo>
                  <a:lnTo>
                    <a:pt x="13" y="16"/>
                  </a:lnTo>
                  <a:lnTo>
                    <a:pt x="18" y="19"/>
                  </a:lnTo>
                  <a:lnTo>
                    <a:pt x="24" y="19"/>
                  </a:lnTo>
                  <a:lnTo>
                    <a:pt x="24" y="14"/>
                  </a:lnTo>
                  <a:lnTo>
                    <a:pt x="29" y="12"/>
                  </a:lnTo>
                  <a:lnTo>
                    <a:pt x="30" y="4"/>
                  </a:lnTo>
                  <a:lnTo>
                    <a:pt x="41" y="0"/>
                  </a:lnTo>
                  <a:lnTo>
                    <a:pt x="46" y="2"/>
                  </a:lnTo>
                  <a:lnTo>
                    <a:pt x="58" y="10"/>
                  </a:lnTo>
                  <a:lnTo>
                    <a:pt x="71" y="13"/>
                  </a:lnTo>
                  <a:lnTo>
                    <a:pt x="76" y="10"/>
                  </a:lnTo>
                  <a:lnTo>
                    <a:pt x="76" y="1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3403359" y="3728726"/>
              <a:ext cx="89968" cy="66100"/>
            </a:xfrm>
            <a:custGeom>
              <a:avLst/>
              <a:gdLst/>
              <a:ahLst/>
              <a:cxnLst/>
              <a:rect l="l" t="t" r="r" b="b"/>
              <a:pathLst>
                <a:path w="49" h="36" extrusionOk="0">
                  <a:moveTo>
                    <a:pt x="48" y="4"/>
                  </a:moveTo>
                  <a:lnTo>
                    <a:pt x="49" y="14"/>
                  </a:lnTo>
                  <a:lnTo>
                    <a:pt x="46" y="22"/>
                  </a:lnTo>
                  <a:lnTo>
                    <a:pt x="42" y="25"/>
                  </a:lnTo>
                  <a:lnTo>
                    <a:pt x="46" y="31"/>
                  </a:lnTo>
                  <a:lnTo>
                    <a:pt x="45" y="36"/>
                  </a:lnTo>
                  <a:lnTo>
                    <a:pt x="34" y="33"/>
                  </a:lnTo>
                  <a:lnTo>
                    <a:pt x="26" y="34"/>
                  </a:lnTo>
                  <a:lnTo>
                    <a:pt x="16" y="33"/>
                  </a:lnTo>
                  <a:lnTo>
                    <a:pt x="8" y="36"/>
                  </a:lnTo>
                  <a:lnTo>
                    <a:pt x="0" y="30"/>
                  </a:lnTo>
                  <a:lnTo>
                    <a:pt x="2" y="24"/>
                  </a:lnTo>
                  <a:lnTo>
                    <a:pt x="17" y="27"/>
                  </a:lnTo>
                  <a:lnTo>
                    <a:pt x="29" y="28"/>
                  </a:lnTo>
                  <a:lnTo>
                    <a:pt x="35" y="24"/>
                  </a:lnTo>
                  <a:lnTo>
                    <a:pt x="29" y="16"/>
                  </a:lnTo>
                  <a:lnTo>
                    <a:pt x="30" y="8"/>
                  </a:lnTo>
                  <a:lnTo>
                    <a:pt x="20" y="5"/>
                  </a:lnTo>
                  <a:lnTo>
                    <a:pt x="24" y="0"/>
                  </a:lnTo>
                  <a:lnTo>
                    <a:pt x="34" y="1"/>
                  </a:lnTo>
                  <a:lnTo>
                    <a:pt x="48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106098" y="2731726"/>
              <a:ext cx="174429" cy="97313"/>
            </a:xfrm>
            <a:custGeom>
              <a:avLst/>
              <a:gdLst/>
              <a:ahLst/>
              <a:cxnLst/>
              <a:rect l="l" t="t" r="r" b="b"/>
              <a:pathLst>
                <a:path w="95" h="53" extrusionOk="0">
                  <a:moveTo>
                    <a:pt x="85" y="4"/>
                  </a:moveTo>
                  <a:lnTo>
                    <a:pt x="94" y="9"/>
                  </a:lnTo>
                  <a:lnTo>
                    <a:pt x="95" y="14"/>
                  </a:lnTo>
                  <a:lnTo>
                    <a:pt x="86" y="17"/>
                  </a:lnTo>
                  <a:lnTo>
                    <a:pt x="81" y="30"/>
                  </a:lnTo>
                  <a:lnTo>
                    <a:pt x="73" y="43"/>
                  </a:lnTo>
                  <a:lnTo>
                    <a:pt x="62" y="46"/>
                  </a:lnTo>
                  <a:lnTo>
                    <a:pt x="52" y="46"/>
                  </a:lnTo>
                  <a:lnTo>
                    <a:pt x="41" y="50"/>
                  </a:lnTo>
                  <a:lnTo>
                    <a:pt x="36" y="53"/>
                  </a:lnTo>
                  <a:lnTo>
                    <a:pt x="23" y="50"/>
                  </a:lnTo>
                  <a:lnTo>
                    <a:pt x="11" y="42"/>
                  </a:lnTo>
                  <a:lnTo>
                    <a:pt x="6" y="40"/>
                  </a:lnTo>
                  <a:lnTo>
                    <a:pt x="3" y="33"/>
                  </a:lnTo>
                  <a:lnTo>
                    <a:pt x="0" y="33"/>
                  </a:lnTo>
                  <a:lnTo>
                    <a:pt x="4" y="21"/>
                  </a:lnTo>
                  <a:lnTo>
                    <a:pt x="1" y="17"/>
                  </a:lnTo>
                  <a:lnTo>
                    <a:pt x="9" y="17"/>
                  </a:lnTo>
                  <a:lnTo>
                    <a:pt x="10" y="9"/>
                  </a:lnTo>
                  <a:lnTo>
                    <a:pt x="18" y="14"/>
                  </a:lnTo>
                  <a:lnTo>
                    <a:pt x="23" y="16"/>
                  </a:lnTo>
                  <a:lnTo>
                    <a:pt x="36" y="14"/>
                  </a:lnTo>
                  <a:lnTo>
                    <a:pt x="37" y="10"/>
                  </a:lnTo>
                  <a:lnTo>
                    <a:pt x="43" y="9"/>
                  </a:lnTo>
                  <a:lnTo>
                    <a:pt x="49" y="7"/>
                  </a:lnTo>
                  <a:lnTo>
                    <a:pt x="51" y="8"/>
                  </a:lnTo>
                  <a:lnTo>
                    <a:pt x="57" y="6"/>
                  </a:lnTo>
                  <a:lnTo>
                    <a:pt x="60" y="1"/>
                  </a:lnTo>
                  <a:lnTo>
                    <a:pt x="66" y="0"/>
                  </a:lnTo>
                  <a:lnTo>
                    <a:pt x="82" y="6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9315600" y="4751435"/>
              <a:ext cx="55082" cy="31213"/>
            </a:xfrm>
            <a:custGeom>
              <a:avLst/>
              <a:gdLst/>
              <a:ahLst/>
              <a:cxnLst/>
              <a:rect l="l" t="t" r="r" b="b"/>
              <a:pathLst>
                <a:path w="30" h="17" extrusionOk="0">
                  <a:moveTo>
                    <a:pt x="28" y="17"/>
                  </a:moveTo>
                  <a:lnTo>
                    <a:pt x="21" y="17"/>
                  </a:lnTo>
                  <a:lnTo>
                    <a:pt x="0" y="4"/>
                  </a:lnTo>
                  <a:lnTo>
                    <a:pt x="17" y="0"/>
                  </a:lnTo>
                  <a:lnTo>
                    <a:pt x="25" y="6"/>
                  </a:lnTo>
                  <a:lnTo>
                    <a:pt x="30" y="11"/>
                  </a:lnTo>
                  <a:lnTo>
                    <a:pt x="28" y="1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9451471" y="4734910"/>
              <a:ext cx="53246" cy="51411"/>
            </a:xfrm>
            <a:custGeom>
              <a:avLst/>
              <a:gdLst/>
              <a:ahLst/>
              <a:cxnLst/>
              <a:rect l="l" t="t" r="r" b="b"/>
              <a:pathLst>
                <a:path w="29" h="28" extrusionOk="0">
                  <a:moveTo>
                    <a:pt x="28" y="0"/>
                  </a:moveTo>
                  <a:lnTo>
                    <a:pt x="29" y="4"/>
                  </a:lnTo>
                  <a:lnTo>
                    <a:pt x="29" y="9"/>
                  </a:lnTo>
                  <a:lnTo>
                    <a:pt x="17" y="24"/>
                  </a:lnTo>
                  <a:lnTo>
                    <a:pt x="2" y="28"/>
                  </a:lnTo>
                  <a:lnTo>
                    <a:pt x="0" y="26"/>
                  </a:lnTo>
                  <a:lnTo>
                    <a:pt x="3" y="20"/>
                  </a:lnTo>
                  <a:lnTo>
                    <a:pt x="11" y="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9249501" y="4707368"/>
              <a:ext cx="75280" cy="33049"/>
            </a:xfrm>
            <a:custGeom>
              <a:avLst/>
              <a:gdLst/>
              <a:ahLst/>
              <a:cxnLst/>
              <a:rect l="l" t="t" r="r" b="b"/>
              <a:pathLst>
                <a:path w="41" h="18" extrusionOk="0">
                  <a:moveTo>
                    <a:pt x="21" y="0"/>
                  </a:moveTo>
                  <a:lnTo>
                    <a:pt x="26" y="5"/>
                  </a:lnTo>
                  <a:lnTo>
                    <a:pt x="37" y="4"/>
                  </a:lnTo>
                  <a:lnTo>
                    <a:pt x="41" y="12"/>
                  </a:lnTo>
                  <a:lnTo>
                    <a:pt x="21" y="15"/>
                  </a:lnTo>
                  <a:lnTo>
                    <a:pt x="9" y="18"/>
                  </a:lnTo>
                  <a:lnTo>
                    <a:pt x="0" y="18"/>
                  </a:lnTo>
                  <a:lnTo>
                    <a:pt x="7" y="6"/>
                  </a:lnTo>
                  <a:lnTo>
                    <a:pt x="16" y="6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9346813" y="4707368"/>
              <a:ext cx="93640" cy="29377"/>
            </a:xfrm>
            <a:custGeom>
              <a:avLst/>
              <a:gdLst/>
              <a:ahLst/>
              <a:cxnLst/>
              <a:rect l="l" t="t" r="r" b="b"/>
              <a:pathLst>
                <a:path w="51" h="16" extrusionOk="0">
                  <a:moveTo>
                    <a:pt x="51" y="0"/>
                  </a:moveTo>
                  <a:lnTo>
                    <a:pt x="48" y="11"/>
                  </a:lnTo>
                  <a:lnTo>
                    <a:pt x="23" y="16"/>
                  </a:lnTo>
                  <a:lnTo>
                    <a:pt x="0" y="14"/>
                  </a:lnTo>
                  <a:lnTo>
                    <a:pt x="1" y="6"/>
                  </a:lnTo>
                  <a:lnTo>
                    <a:pt x="14" y="3"/>
                  </a:lnTo>
                  <a:lnTo>
                    <a:pt x="25" y="8"/>
                  </a:lnTo>
                  <a:lnTo>
                    <a:pt x="36" y="6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8906149" y="4630252"/>
              <a:ext cx="313973" cy="99149"/>
            </a:xfrm>
            <a:custGeom>
              <a:avLst/>
              <a:gdLst/>
              <a:ahLst/>
              <a:cxnLst/>
              <a:rect l="l" t="t" r="r" b="b"/>
              <a:pathLst>
                <a:path w="171" h="54" extrusionOk="0">
                  <a:moveTo>
                    <a:pt x="54" y="17"/>
                  </a:moveTo>
                  <a:lnTo>
                    <a:pt x="86" y="19"/>
                  </a:lnTo>
                  <a:lnTo>
                    <a:pt x="90" y="11"/>
                  </a:lnTo>
                  <a:lnTo>
                    <a:pt x="120" y="20"/>
                  </a:lnTo>
                  <a:lnTo>
                    <a:pt x="126" y="32"/>
                  </a:lnTo>
                  <a:lnTo>
                    <a:pt x="151" y="36"/>
                  </a:lnTo>
                  <a:lnTo>
                    <a:pt x="171" y="47"/>
                  </a:lnTo>
                  <a:lnTo>
                    <a:pt x="151" y="54"/>
                  </a:lnTo>
                  <a:lnTo>
                    <a:pt x="133" y="47"/>
                  </a:lnTo>
                  <a:lnTo>
                    <a:pt x="118" y="47"/>
                  </a:lnTo>
                  <a:lnTo>
                    <a:pt x="100" y="46"/>
                  </a:lnTo>
                  <a:lnTo>
                    <a:pt x="86" y="43"/>
                  </a:lnTo>
                  <a:lnTo>
                    <a:pt x="66" y="35"/>
                  </a:lnTo>
                  <a:lnTo>
                    <a:pt x="55" y="34"/>
                  </a:lnTo>
                  <a:lnTo>
                    <a:pt x="47" y="36"/>
                  </a:lnTo>
                  <a:lnTo>
                    <a:pt x="17" y="28"/>
                  </a:lnTo>
                  <a:lnTo>
                    <a:pt x="15" y="20"/>
                  </a:lnTo>
                  <a:lnTo>
                    <a:pt x="0" y="18"/>
                  </a:lnTo>
                  <a:lnTo>
                    <a:pt x="12" y="0"/>
                  </a:lnTo>
                  <a:lnTo>
                    <a:pt x="32" y="1"/>
                  </a:lnTo>
                  <a:lnTo>
                    <a:pt x="45" y="8"/>
                  </a:lnTo>
                  <a:lnTo>
                    <a:pt x="52" y="10"/>
                  </a:lnTo>
                  <a:lnTo>
                    <a:pt x="54" y="1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9791149" y="4613727"/>
              <a:ext cx="20196" cy="51411"/>
            </a:xfrm>
            <a:custGeom>
              <a:avLst/>
              <a:gdLst/>
              <a:ahLst/>
              <a:cxnLst/>
              <a:rect l="l" t="t" r="r" b="b"/>
              <a:pathLst>
                <a:path w="11" h="28" extrusionOk="0">
                  <a:moveTo>
                    <a:pt x="10" y="15"/>
                  </a:moveTo>
                  <a:lnTo>
                    <a:pt x="0" y="28"/>
                  </a:lnTo>
                  <a:lnTo>
                    <a:pt x="0" y="14"/>
                  </a:lnTo>
                  <a:lnTo>
                    <a:pt x="3" y="7"/>
                  </a:lnTo>
                  <a:lnTo>
                    <a:pt x="7" y="0"/>
                  </a:lnTo>
                  <a:lnTo>
                    <a:pt x="11" y="6"/>
                  </a:lnTo>
                  <a:lnTo>
                    <a:pt x="10" y="1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9545112" y="4534774"/>
              <a:ext cx="38558" cy="22034"/>
            </a:xfrm>
            <a:custGeom>
              <a:avLst/>
              <a:gdLst/>
              <a:ahLst/>
              <a:cxnLst/>
              <a:rect l="l" t="t" r="r" b="b"/>
              <a:pathLst>
                <a:path w="21" h="12" extrusionOk="0">
                  <a:moveTo>
                    <a:pt x="21" y="6"/>
                  </a:moveTo>
                  <a:lnTo>
                    <a:pt x="15" y="12"/>
                  </a:lnTo>
                  <a:lnTo>
                    <a:pt x="3" y="9"/>
                  </a:lnTo>
                  <a:lnTo>
                    <a:pt x="0" y="0"/>
                  </a:lnTo>
                  <a:lnTo>
                    <a:pt x="17" y="0"/>
                  </a:lnTo>
                  <a:lnTo>
                    <a:pt x="21" y="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9603866" y="4521922"/>
              <a:ext cx="89968" cy="36722"/>
            </a:xfrm>
            <a:custGeom>
              <a:avLst/>
              <a:gdLst/>
              <a:ahLst/>
              <a:cxnLst/>
              <a:rect l="l" t="t" r="r" b="b"/>
              <a:pathLst>
                <a:path w="49" h="20" extrusionOk="0">
                  <a:moveTo>
                    <a:pt x="44" y="6"/>
                  </a:moveTo>
                  <a:lnTo>
                    <a:pt x="49" y="20"/>
                  </a:lnTo>
                  <a:lnTo>
                    <a:pt x="36" y="13"/>
                  </a:lnTo>
                  <a:lnTo>
                    <a:pt x="22" y="11"/>
                  </a:lnTo>
                  <a:lnTo>
                    <a:pt x="12" y="12"/>
                  </a:lnTo>
                  <a:lnTo>
                    <a:pt x="0" y="11"/>
                  </a:lnTo>
                  <a:lnTo>
                    <a:pt x="5" y="1"/>
                  </a:lnTo>
                  <a:lnTo>
                    <a:pt x="25" y="0"/>
                  </a:lnTo>
                  <a:lnTo>
                    <a:pt x="44" y="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9688327" y="4437460"/>
              <a:ext cx="321316" cy="306628"/>
            </a:xfrm>
            <a:custGeom>
              <a:avLst/>
              <a:gdLst/>
              <a:ahLst/>
              <a:cxnLst/>
              <a:rect l="l" t="t" r="r" b="b"/>
              <a:pathLst>
                <a:path w="175" h="167" extrusionOk="0">
                  <a:moveTo>
                    <a:pt x="175" y="42"/>
                  </a:moveTo>
                  <a:lnTo>
                    <a:pt x="172" y="105"/>
                  </a:lnTo>
                  <a:lnTo>
                    <a:pt x="167" y="167"/>
                  </a:lnTo>
                  <a:lnTo>
                    <a:pt x="153" y="151"/>
                  </a:lnTo>
                  <a:lnTo>
                    <a:pt x="137" y="147"/>
                  </a:lnTo>
                  <a:lnTo>
                    <a:pt x="133" y="152"/>
                  </a:lnTo>
                  <a:lnTo>
                    <a:pt x="111" y="153"/>
                  </a:lnTo>
                  <a:lnTo>
                    <a:pt x="119" y="137"/>
                  </a:lnTo>
                  <a:lnTo>
                    <a:pt x="130" y="132"/>
                  </a:lnTo>
                  <a:lnTo>
                    <a:pt x="128" y="111"/>
                  </a:lnTo>
                  <a:lnTo>
                    <a:pt x="121" y="96"/>
                  </a:lnTo>
                  <a:lnTo>
                    <a:pt x="89" y="79"/>
                  </a:lnTo>
                  <a:lnTo>
                    <a:pt x="76" y="78"/>
                  </a:lnTo>
                  <a:lnTo>
                    <a:pt x="51" y="60"/>
                  </a:lnTo>
                  <a:lnTo>
                    <a:pt x="45" y="70"/>
                  </a:lnTo>
                  <a:lnTo>
                    <a:pt x="39" y="71"/>
                  </a:lnTo>
                  <a:lnTo>
                    <a:pt x="36" y="65"/>
                  </a:lnTo>
                  <a:lnTo>
                    <a:pt x="36" y="56"/>
                  </a:lnTo>
                  <a:lnTo>
                    <a:pt x="24" y="47"/>
                  </a:lnTo>
                  <a:lnTo>
                    <a:pt x="42" y="39"/>
                  </a:lnTo>
                  <a:lnTo>
                    <a:pt x="53" y="40"/>
                  </a:lnTo>
                  <a:lnTo>
                    <a:pt x="53" y="35"/>
                  </a:lnTo>
                  <a:lnTo>
                    <a:pt x="28" y="35"/>
                  </a:lnTo>
                  <a:lnTo>
                    <a:pt x="22" y="24"/>
                  </a:lnTo>
                  <a:lnTo>
                    <a:pt x="7" y="20"/>
                  </a:lnTo>
                  <a:lnTo>
                    <a:pt x="0" y="11"/>
                  </a:lnTo>
                  <a:lnTo>
                    <a:pt x="22" y="6"/>
                  </a:lnTo>
                  <a:lnTo>
                    <a:pt x="31" y="0"/>
                  </a:lnTo>
                  <a:lnTo>
                    <a:pt x="58" y="8"/>
                  </a:lnTo>
                  <a:lnTo>
                    <a:pt x="61" y="15"/>
                  </a:lnTo>
                  <a:lnTo>
                    <a:pt x="65" y="45"/>
                  </a:lnTo>
                  <a:lnTo>
                    <a:pt x="82" y="57"/>
                  </a:lnTo>
                  <a:lnTo>
                    <a:pt x="96" y="36"/>
                  </a:lnTo>
                  <a:lnTo>
                    <a:pt x="116" y="25"/>
                  </a:lnTo>
                  <a:lnTo>
                    <a:pt x="130" y="25"/>
                  </a:lnTo>
                  <a:lnTo>
                    <a:pt x="145" y="32"/>
                  </a:lnTo>
                  <a:lnTo>
                    <a:pt x="157" y="39"/>
                  </a:lnTo>
                  <a:lnTo>
                    <a:pt x="175" y="4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9324781" y="4367689"/>
              <a:ext cx="200135" cy="255217"/>
            </a:xfrm>
            <a:custGeom>
              <a:avLst/>
              <a:gdLst/>
              <a:ahLst/>
              <a:cxnLst/>
              <a:rect l="l" t="t" r="r" b="b"/>
              <a:pathLst>
                <a:path w="109" h="139" extrusionOk="0">
                  <a:moveTo>
                    <a:pt x="109" y="4"/>
                  </a:moveTo>
                  <a:lnTo>
                    <a:pt x="96" y="23"/>
                  </a:lnTo>
                  <a:lnTo>
                    <a:pt x="83" y="26"/>
                  </a:lnTo>
                  <a:lnTo>
                    <a:pt x="67" y="23"/>
                  </a:lnTo>
                  <a:lnTo>
                    <a:pt x="39" y="24"/>
                  </a:lnTo>
                  <a:lnTo>
                    <a:pt x="24" y="26"/>
                  </a:lnTo>
                  <a:lnTo>
                    <a:pt x="22" y="41"/>
                  </a:lnTo>
                  <a:lnTo>
                    <a:pt x="37" y="58"/>
                  </a:lnTo>
                  <a:lnTo>
                    <a:pt x="46" y="49"/>
                  </a:lnTo>
                  <a:lnTo>
                    <a:pt x="77" y="43"/>
                  </a:lnTo>
                  <a:lnTo>
                    <a:pt x="76" y="52"/>
                  </a:lnTo>
                  <a:lnTo>
                    <a:pt x="69" y="49"/>
                  </a:lnTo>
                  <a:lnTo>
                    <a:pt x="61" y="60"/>
                  </a:lnTo>
                  <a:lnTo>
                    <a:pt x="46" y="67"/>
                  </a:lnTo>
                  <a:lnTo>
                    <a:pt x="61" y="91"/>
                  </a:lnTo>
                  <a:lnTo>
                    <a:pt x="58" y="98"/>
                  </a:lnTo>
                  <a:lnTo>
                    <a:pt x="72" y="120"/>
                  </a:lnTo>
                  <a:lnTo>
                    <a:pt x="71" y="132"/>
                  </a:lnTo>
                  <a:lnTo>
                    <a:pt x="62" y="138"/>
                  </a:lnTo>
                  <a:lnTo>
                    <a:pt x="56" y="131"/>
                  </a:lnTo>
                  <a:lnTo>
                    <a:pt x="65" y="116"/>
                  </a:lnTo>
                  <a:lnTo>
                    <a:pt x="48" y="123"/>
                  </a:lnTo>
                  <a:lnTo>
                    <a:pt x="44" y="118"/>
                  </a:lnTo>
                  <a:lnTo>
                    <a:pt x="46" y="111"/>
                  </a:lnTo>
                  <a:lnTo>
                    <a:pt x="35" y="100"/>
                  </a:lnTo>
                  <a:lnTo>
                    <a:pt x="37" y="81"/>
                  </a:lnTo>
                  <a:lnTo>
                    <a:pt x="25" y="86"/>
                  </a:lnTo>
                  <a:lnTo>
                    <a:pt x="26" y="109"/>
                  </a:lnTo>
                  <a:lnTo>
                    <a:pt x="25" y="136"/>
                  </a:lnTo>
                  <a:lnTo>
                    <a:pt x="15" y="139"/>
                  </a:lnTo>
                  <a:lnTo>
                    <a:pt x="7" y="134"/>
                  </a:lnTo>
                  <a:lnTo>
                    <a:pt x="13" y="116"/>
                  </a:lnTo>
                  <a:lnTo>
                    <a:pt x="12" y="97"/>
                  </a:lnTo>
                  <a:lnTo>
                    <a:pt x="4" y="97"/>
                  </a:lnTo>
                  <a:lnTo>
                    <a:pt x="0" y="84"/>
                  </a:lnTo>
                  <a:lnTo>
                    <a:pt x="7" y="72"/>
                  </a:lnTo>
                  <a:lnTo>
                    <a:pt x="9" y="57"/>
                  </a:lnTo>
                  <a:lnTo>
                    <a:pt x="18" y="28"/>
                  </a:lnTo>
                  <a:lnTo>
                    <a:pt x="22" y="20"/>
                  </a:lnTo>
                  <a:lnTo>
                    <a:pt x="36" y="6"/>
                  </a:lnTo>
                  <a:lnTo>
                    <a:pt x="49" y="12"/>
                  </a:lnTo>
                  <a:lnTo>
                    <a:pt x="70" y="14"/>
                  </a:lnTo>
                  <a:lnTo>
                    <a:pt x="89" y="14"/>
                  </a:lnTo>
                  <a:lnTo>
                    <a:pt x="106" y="0"/>
                  </a:lnTo>
                  <a:lnTo>
                    <a:pt x="109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9592851" y="4349328"/>
              <a:ext cx="38558" cy="106494"/>
            </a:xfrm>
            <a:custGeom>
              <a:avLst/>
              <a:gdLst/>
              <a:ahLst/>
              <a:cxnLst/>
              <a:rect l="l" t="t" r="r" b="b"/>
              <a:pathLst>
                <a:path w="21" h="58" extrusionOk="0">
                  <a:moveTo>
                    <a:pt x="21" y="19"/>
                  </a:moveTo>
                  <a:lnTo>
                    <a:pt x="20" y="36"/>
                  </a:lnTo>
                  <a:lnTo>
                    <a:pt x="11" y="34"/>
                  </a:lnTo>
                  <a:lnTo>
                    <a:pt x="9" y="46"/>
                  </a:lnTo>
                  <a:lnTo>
                    <a:pt x="16" y="56"/>
                  </a:lnTo>
                  <a:lnTo>
                    <a:pt x="11" y="58"/>
                  </a:lnTo>
                  <a:lnTo>
                    <a:pt x="5" y="46"/>
                  </a:lnTo>
                  <a:lnTo>
                    <a:pt x="0" y="22"/>
                  </a:lnTo>
                  <a:lnTo>
                    <a:pt x="3" y="7"/>
                  </a:lnTo>
                  <a:lnTo>
                    <a:pt x="8" y="0"/>
                  </a:lnTo>
                  <a:lnTo>
                    <a:pt x="9" y="10"/>
                  </a:lnTo>
                  <a:lnTo>
                    <a:pt x="20" y="12"/>
                  </a:lnTo>
                  <a:lnTo>
                    <a:pt x="21" y="1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9021824" y="4274049"/>
              <a:ext cx="310300" cy="293776"/>
            </a:xfrm>
            <a:custGeom>
              <a:avLst/>
              <a:gdLst/>
              <a:ahLst/>
              <a:cxnLst/>
              <a:rect l="l" t="t" r="r" b="b"/>
              <a:pathLst>
                <a:path w="169" h="160" extrusionOk="0">
                  <a:moveTo>
                    <a:pt x="12" y="44"/>
                  </a:moveTo>
                  <a:lnTo>
                    <a:pt x="15" y="57"/>
                  </a:lnTo>
                  <a:lnTo>
                    <a:pt x="27" y="68"/>
                  </a:lnTo>
                  <a:lnTo>
                    <a:pt x="37" y="63"/>
                  </a:lnTo>
                  <a:lnTo>
                    <a:pt x="49" y="65"/>
                  </a:lnTo>
                  <a:lnTo>
                    <a:pt x="58" y="55"/>
                  </a:lnTo>
                  <a:lnTo>
                    <a:pt x="66" y="54"/>
                  </a:lnTo>
                  <a:lnTo>
                    <a:pt x="82" y="59"/>
                  </a:lnTo>
                  <a:lnTo>
                    <a:pt x="96" y="54"/>
                  </a:lnTo>
                  <a:lnTo>
                    <a:pt x="103" y="28"/>
                  </a:lnTo>
                  <a:lnTo>
                    <a:pt x="110" y="22"/>
                  </a:lnTo>
                  <a:lnTo>
                    <a:pt x="114" y="0"/>
                  </a:lnTo>
                  <a:lnTo>
                    <a:pt x="134" y="0"/>
                  </a:lnTo>
                  <a:lnTo>
                    <a:pt x="148" y="3"/>
                  </a:lnTo>
                  <a:lnTo>
                    <a:pt x="140" y="20"/>
                  </a:lnTo>
                  <a:lnTo>
                    <a:pt x="153" y="38"/>
                  </a:lnTo>
                  <a:lnTo>
                    <a:pt x="150" y="47"/>
                  </a:lnTo>
                  <a:lnTo>
                    <a:pt x="169" y="65"/>
                  </a:lnTo>
                  <a:lnTo>
                    <a:pt x="149" y="67"/>
                  </a:lnTo>
                  <a:lnTo>
                    <a:pt x="144" y="80"/>
                  </a:lnTo>
                  <a:lnTo>
                    <a:pt x="145" y="97"/>
                  </a:lnTo>
                  <a:lnTo>
                    <a:pt x="128" y="111"/>
                  </a:lnTo>
                  <a:lnTo>
                    <a:pt x="127" y="129"/>
                  </a:lnTo>
                  <a:lnTo>
                    <a:pt x="120" y="158"/>
                  </a:lnTo>
                  <a:lnTo>
                    <a:pt x="117" y="151"/>
                  </a:lnTo>
                  <a:lnTo>
                    <a:pt x="98" y="160"/>
                  </a:lnTo>
                  <a:lnTo>
                    <a:pt x="92" y="148"/>
                  </a:lnTo>
                  <a:lnTo>
                    <a:pt x="80" y="148"/>
                  </a:lnTo>
                  <a:lnTo>
                    <a:pt x="71" y="141"/>
                  </a:lnTo>
                  <a:lnTo>
                    <a:pt x="51" y="148"/>
                  </a:lnTo>
                  <a:lnTo>
                    <a:pt x="46" y="139"/>
                  </a:lnTo>
                  <a:lnTo>
                    <a:pt x="34" y="140"/>
                  </a:lnTo>
                  <a:lnTo>
                    <a:pt x="21" y="138"/>
                  </a:lnTo>
                  <a:lnTo>
                    <a:pt x="20" y="112"/>
                  </a:lnTo>
                  <a:lnTo>
                    <a:pt x="11" y="107"/>
                  </a:lnTo>
                  <a:lnTo>
                    <a:pt x="3" y="91"/>
                  </a:lnTo>
                  <a:lnTo>
                    <a:pt x="0" y="74"/>
                  </a:lnTo>
                  <a:lnTo>
                    <a:pt x="3" y="57"/>
                  </a:lnTo>
                  <a:lnTo>
                    <a:pt x="12" y="4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8597684" y="4231817"/>
              <a:ext cx="336006" cy="398433"/>
            </a:xfrm>
            <a:custGeom>
              <a:avLst/>
              <a:gdLst/>
              <a:ahLst/>
              <a:cxnLst/>
              <a:rect l="l" t="t" r="r" b="b"/>
              <a:pathLst>
                <a:path w="183" h="217" extrusionOk="0">
                  <a:moveTo>
                    <a:pt x="176" y="217"/>
                  </a:moveTo>
                  <a:lnTo>
                    <a:pt x="157" y="217"/>
                  </a:lnTo>
                  <a:lnTo>
                    <a:pt x="144" y="201"/>
                  </a:lnTo>
                  <a:lnTo>
                    <a:pt x="123" y="185"/>
                  </a:lnTo>
                  <a:lnTo>
                    <a:pt x="116" y="174"/>
                  </a:lnTo>
                  <a:lnTo>
                    <a:pt x="104" y="158"/>
                  </a:lnTo>
                  <a:lnTo>
                    <a:pt x="96" y="144"/>
                  </a:lnTo>
                  <a:lnTo>
                    <a:pt x="83" y="117"/>
                  </a:lnTo>
                  <a:lnTo>
                    <a:pt x="69" y="101"/>
                  </a:lnTo>
                  <a:lnTo>
                    <a:pt x="64" y="85"/>
                  </a:lnTo>
                  <a:lnTo>
                    <a:pt x="57" y="70"/>
                  </a:lnTo>
                  <a:lnTo>
                    <a:pt x="42" y="58"/>
                  </a:lnTo>
                  <a:lnTo>
                    <a:pt x="33" y="42"/>
                  </a:lnTo>
                  <a:lnTo>
                    <a:pt x="20" y="31"/>
                  </a:lnTo>
                  <a:lnTo>
                    <a:pt x="2" y="11"/>
                  </a:lnTo>
                  <a:lnTo>
                    <a:pt x="0" y="0"/>
                  </a:lnTo>
                  <a:lnTo>
                    <a:pt x="11" y="2"/>
                  </a:lnTo>
                  <a:lnTo>
                    <a:pt x="37" y="5"/>
                  </a:lnTo>
                  <a:lnTo>
                    <a:pt x="52" y="24"/>
                  </a:lnTo>
                  <a:lnTo>
                    <a:pt x="66" y="37"/>
                  </a:lnTo>
                  <a:lnTo>
                    <a:pt x="75" y="45"/>
                  </a:lnTo>
                  <a:lnTo>
                    <a:pt x="91" y="65"/>
                  </a:lnTo>
                  <a:lnTo>
                    <a:pt x="109" y="66"/>
                  </a:lnTo>
                  <a:lnTo>
                    <a:pt x="123" y="78"/>
                  </a:lnTo>
                  <a:lnTo>
                    <a:pt x="133" y="94"/>
                  </a:lnTo>
                  <a:lnTo>
                    <a:pt x="146" y="103"/>
                  </a:lnTo>
                  <a:lnTo>
                    <a:pt x="139" y="119"/>
                  </a:lnTo>
                  <a:lnTo>
                    <a:pt x="148" y="125"/>
                  </a:lnTo>
                  <a:lnTo>
                    <a:pt x="154" y="126"/>
                  </a:lnTo>
                  <a:lnTo>
                    <a:pt x="157" y="139"/>
                  </a:lnTo>
                  <a:lnTo>
                    <a:pt x="163" y="149"/>
                  </a:lnTo>
                  <a:lnTo>
                    <a:pt x="175" y="151"/>
                  </a:lnTo>
                  <a:lnTo>
                    <a:pt x="183" y="163"/>
                  </a:lnTo>
                  <a:lnTo>
                    <a:pt x="178" y="187"/>
                  </a:lnTo>
                  <a:lnTo>
                    <a:pt x="176" y="21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7714522" y="3185241"/>
              <a:ext cx="851951" cy="962116"/>
            </a:xfrm>
            <a:custGeom>
              <a:avLst/>
              <a:gdLst/>
              <a:ahLst/>
              <a:cxnLst/>
              <a:rect l="l" t="t" r="r" b="b"/>
              <a:pathLst>
                <a:path w="464" h="524" extrusionOk="0">
                  <a:moveTo>
                    <a:pt x="190" y="101"/>
                  </a:moveTo>
                  <a:lnTo>
                    <a:pt x="182" y="110"/>
                  </a:lnTo>
                  <a:lnTo>
                    <a:pt x="179" y="127"/>
                  </a:lnTo>
                  <a:lnTo>
                    <a:pt x="196" y="135"/>
                  </a:lnTo>
                  <a:lnTo>
                    <a:pt x="213" y="144"/>
                  </a:lnTo>
                  <a:lnTo>
                    <a:pt x="236" y="154"/>
                  </a:lnTo>
                  <a:lnTo>
                    <a:pt x="259" y="157"/>
                  </a:lnTo>
                  <a:lnTo>
                    <a:pt x="270" y="167"/>
                  </a:lnTo>
                  <a:lnTo>
                    <a:pt x="283" y="168"/>
                  </a:lnTo>
                  <a:lnTo>
                    <a:pt x="304" y="173"/>
                  </a:lnTo>
                  <a:lnTo>
                    <a:pt x="317" y="173"/>
                  </a:lnTo>
                  <a:lnTo>
                    <a:pt x="318" y="165"/>
                  </a:lnTo>
                  <a:lnTo>
                    <a:pt x="313" y="153"/>
                  </a:lnTo>
                  <a:lnTo>
                    <a:pt x="313" y="145"/>
                  </a:lnTo>
                  <a:lnTo>
                    <a:pt x="322" y="141"/>
                  </a:lnTo>
                  <a:lnTo>
                    <a:pt x="326" y="156"/>
                  </a:lnTo>
                  <a:lnTo>
                    <a:pt x="327" y="159"/>
                  </a:lnTo>
                  <a:lnTo>
                    <a:pt x="344" y="167"/>
                  </a:lnTo>
                  <a:lnTo>
                    <a:pt x="353" y="164"/>
                  </a:lnTo>
                  <a:lnTo>
                    <a:pt x="367" y="165"/>
                  </a:lnTo>
                  <a:lnTo>
                    <a:pt x="381" y="164"/>
                  </a:lnTo>
                  <a:lnTo>
                    <a:pt x="379" y="153"/>
                  </a:lnTo>
                  <a:lnTo>
                    <a:pt x="371" y="147"/>
                  </a:lnTo>
                  <a:lnTo>
                    <a:pt x="384" y="144"/>
                  </a:lnTo>
                  <a:lnTo>
                    <a:pt x="396" y="130"/>
                  </a:lnTo>
                  <a:lnTo>
                    <a:pt x="411" y="119"/>
                  </a:lnTo>
                  <a:lnTo>
                    <a:pt x="426" y="123"/>
                  </a:lnTo>
                  <a:lnTo>
                    <a:pt x="436" y="115"/>
                  </a:lnTo>
                  <a:lnTo>
                    <a:pt x="446" y="127"/>
                  </a:lnTo>
                  <a:lnTo>
                    <a:pt x="442" y="135"/>
                  </a:lnTo>
                  <a:lnTo>
                    <a:pt x="461" y="138"/>
                  </a:lnTo>
                  <a:lnTo>
                    <a:pt x="464" y="144"/>
                  </a:lnTo>
                  <a:lnTo>
                    <a:pt x="458" y="148"/>
                  </a:lnTo>
                  <a:lnTo>
                    <a:pt x="462" y="160"/>
                  </a:lnTo>
                  <a:lnTo>
                    <a:pt x="450" y="156"/>
                  </a:lnTo>
                  <a:lnTo>
                    <a:pt x="432" y="170"/>
                  </a:lnTo>
                  <a:lnTo>
                    <a:pt x="434" y="181"/>
                  </a:lnTo>
                  <a:lnTo>
                    <a:pt x="428" y="196"/>
                  </a:lnTo>
                  <a:lnTo>
                    <a:pt x="430" y="206"/>
                  </a:lnTo>
                  <a:lnTo>
                    <a:pt x="424" y="221"/>
                  </a:lnTo>
                  <a:lnTo>
                    <a:pt x="411" y="217"/>
                  </a:lnTo>
                  <a:lnTo>
                    <a:pt x="413" y="237"/>
                  </a:lnTo>
                  <a:lnTo>
                    <a:pt x="410" y="243"/>
                  </a:lnTo>
                  <a:lnTo>
                    <a:pt x="413" y="251"/>
                  </a:lnTo>
                  <a:lnTo>
                    <a:pt x="406" y="256"/>
                  </a:lnTo>
                  <a:lnTo>
                    <a:pt x="393" y="225"/>
                  </a:lnTo>
                  <a:lnTo>
                    <a:pt x="389" y="225"/>
                  </a:lnTo>
                  <a:lnTo>
                    <a:pt x="388" y="238"/>
                  </a:lnTo>
                  <a:lnTo>
                    <a:pt x="377" y="228"/>
                  </a:lnTo>
                  <a:lnTo>
                    <a:pt x="381" y="217"/>
                  </a:lnTo>
                  <a:lnTo>
                    <a:pt x="388" y="216"/>
                  </a:lnTo>
                  <a:lnTo>
                    <a:pt x="393" y="200"/>
                  </a:lnTo>
                  <a:lnTo>
                    <a:pt x="382" y="197"/>
                  </a:lnTo>
                  <a:lnTo>
                    <a:pt x="367" y="197"/>
                  </a:lnTo>
                  <a:lnTo>
                    <a:pt x="351" y="194"/>
                  </a:lnTo>
                  <a:lnTo>
                    <a:pt x="348" y="181"/>
                  </a:lnTo>
                  <a:lnTo>
                    <a:pt x="340" y="180"/>
                  </a:lnTo>
                  <a:lnTo>
                    <a:pt x="325" y="172"/>
                  </a:lnTo>
                  <a:lnTo>
                    <a:pt x="322" y="185"/>
                  </a:lnTo>
                  <a:lnTo>
                    <a:pt x="336" y="195"/>
                  </a:lnTo>
                  <a:lnTo>
                    <a:pt x="327" y="202"/>
                  </a:lnTo>
                  <a:lnTo>
                    <a:pt x="324" y="209"/>
                  </a:lnTo>
                  <a:lnTo>
                    <a:pt x="335" y="214"/>
                  </a:lnTo>
                  <a:lnTo>
                    <a:pt x="334" y="225"/>
                  </a:lnTo>
                  <a:lnTo>
                    <a:pt x="341" y="240"/>
                  </a:lnTo>
                  <a:lnTo>
                    <a:pt x="347" y="256"/>
                  </a:lnTo>
                  <a:lnTo>
                    <a:pt x="345" y="262"/>
                  </a:lnTo>
                  <a:lnTo>
                    <a:pt x="333" y="262"/>
                  </a:lnTo>
                  <a:lnTo>
                    <a:pt x="314" y="266"/>
                  </a:lnTo>
                  <a:lnTo>
                    <a:pt x="317" y="280"/>
                  </a:lnTo>
                  <a:lnTo>
                    <a:pt x="310" y="292"/>
                  </a:lnTo>
                  <a:lnTo>
                    <a:pt x="287" y="304"/>
                  </a:lnTo>
                  <a:lnTo>
                    <a:pt x="272" y="327"/>
                  </a:lnTo>
                  <a:lnTo>
                    <a:pt x="261" y="339"/>
                  </a:lnTo>
                  <a:lnTo>
                    <a:pt x="246" y="351"/>
                  </a:lnTo>
                  <a:lnTo>
                    <a:pt x="247" y="360"/>
                  </a:lnTo>
                  <a:lnTo>
                    <a:pt x="239" y="364"/>
                  </a:lnTo>
                  <a:lnTo>
                    <a:pt x="225" y="372"/>
                  </a:lnTo>
                  <a:lnTo>
                    <a:pt x="217" y="373"/>
                  </a:lnTo>
                  <a:lnTo>
                    <a:pt x="213" y="387"/>
                  </a:lnTo>
                  <a:lnTo>
                    <a:pt x="219" y="412"/>
                  </a:lnTo>
                  <a:lnTo>
                    <a:pt x="221" y="427"/>
                  </a:lnTo>
                  <a:lnTo>
                    <a:pt x="216" y="446"/>
                  </a:lnTo>
                  <a:lnTo>
                    <a:pt x="218" y="478"/>
                  </a:lnTo>
                  <a:lnTo>
                    <a:pt x="209" y="478"/>
                  </a:lnTo>
                  <a:lnTo>
                    <a:pt x="202" y="493"/>
                  </a:lnTo>
                  <a:lnTo>
                    <a:pt x="207" y="500"/>
                  </a:lnTo>
                  <a:lnTo>
                    <a:pt x="193" y="505"/>
                  </a:lnTo>
                  <a:lnTo>
                    <a:pt x="188" y="518"/>
                  </a:lnTo>
                  <a:lnTo>
                    <a:pt x="181" y="524"/>
                  </a:lnTo>
                  <a:lnTo>
                    <a:pt x="165" y="506"/>
                  </a:lnTo>
                  <a:lnTo>
                    <a:pt x="156" y="479"/>
                  </a:lnTo>
                  <a:lnTo>
                    <a:pt x="148" y="460"/>
                  </a:lnTo>
                  <a:lnTo>
                    <a:pt x="142" y="451"/>
                  </a:lnTo>
                  <a:lnTo>
                    <a:pt x="131" y="433"/>
                  </a:lnTo>
                  <a:lnTo>
                    <a:pt x="125" y="409"/>
                  </a:lnTo>
                  <a:lnTo>
                    <a:pt x="122" y="397"/>
                  </a:lnTo>
                  <a:lnTo>
                    <a:pt x="104" y="371"/>
                  </a:lnTo>
                  <a:lnTo>
                    <a:pt x="93" y="334"/>
                  </a:lnTo>
                  <a:lnTo>
                    <a:pt x="86" y="310"/>
                  </a:lnTo>
                  <a:lnTo>
                    <a:pt x="83" y="287"/>
                  </a:lnTo>
                  <a:lnTo>
                    <a:pt x="79" y="269"/>
                  </a:lnTo>
                  <a:lnTo>
                    <a:pt x="56" y="280"/>
                  </a:lnTo>
                  <a:lnTo>
                    <a:pt x="44" y="278"/>
                  </a:lnTo>
                  <a:lnTo>
                    <a:pt x="19" y="255"/>
                  </a:lnTo>
                  <a:lnTo>
                    <a:pt x="27" y="248"/>
                  </a:lnTo>
                  <a:lnTo>
                    <a:pt x="21" y="241"/>
                  </a:lnTo>
                  <a:lnTo>
                    <a:pt x="0" y="224"/>
                  </a:lnTo>
                  <a:lnTo>
                    <a:pt x="10" y="212"/>
                  </a:lnTo>
                  <a:lnTo>
                    <a:pt x="45" y="212"/>
                  </a:lnTo>
                  <a:lnTo>
                    <a:pt x="40" y="196"/>
                  </a:lnTo>
                  <a:lnTo>
                    <a:pt x="30" y="186"/>
                  </a:lnTo>
                  <a:lnTo>
                    <a:pt x="25" y="171"/>
                  </a:lnTo>
                  <a:lnTo>
                    <a:pt x="14" y="163"/>
                  </a:lnTo>
                  <a:lnTo>
                    <a:pt x="28" y="142"/>
                  </a:lnTo>
                  <a:lnTo>
                    <a:pt x="48" y="144"/>
                  </a:lnTo>
                  <a:lnTo>
                    <a:pt x="61" y="124"/>
                  </a:lnTo>
                  <a:lnTo>
                    <a:pt x="68" y="105"/>
                  </a:lnTo>
                  <a:lnTo>
                    <a:pt x="79" y="86"/>
                  </a:lnTo>
                  <a:lnTo>
                    <a:pt x="76" y="72"/>
                  </a:lnTo>
                  <a:lnTo>
                    <a:pt x="88" y="61"/>
                  </a:lnTo>
                  <a:lnTo>
                    <a:pt x="72" y="52"/>
                  </a:lnTo>
                  <a:lnTo>
                    <a:pt x="64" y="39"/>
                  </a:lnTo>
                  <a:lnTo>
                    <a:pt x="53" y="22"/>
                  </a:lnTo>
                  <a:lnTo>
                    <a:pt x="59" y="14"/>
                  </a:lnTo>
                  <a:lnTo>
                    <a:pt x="85" y="19"/>
                  </a:lnTo>
                  <a:lnTo>
                    <a:pt x="102" y="16"/>
                  </a:lnTo>
                  <a:lnTo>
                    <a:pt x="113" y="0"/>
                  </a:lnTo>
                  <a:lnTo>
                    <a:pt x="136" y="22"/>
                  </a:lnTo>
                  <a:lnTo>
                    <a:pt x="138" y="38"/>
                  </a:lnTo>
                  <a:lnTo>
                    <a:pt x="147" y="47"/>
                  </a:lnTo>
                  <a:lnTo>
                    <a:pt x="149" y="57"/>
                  </a:lnTo>
                  <a:lnTo>
                    <a:pt x="136" y="55"/>
                  </a:lnTo>
                  <a:lnTo>
                    <a:pt x="146" y="76"/>
                  </a:lnTo>
                  <a:lnTo>
                    <a:pt x="165" y="87"/>
                  </a:lnTo>
                  <a:lnTo>
                    <a:pt x="190" y="101"/>
                  </a:lnTo>
                  <a:lnTo>
                    <a:pt x="190" y="101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5401036" y="2513228"/>
              <a:ext cx="106494" cy="115673"/>
            </a:xfrm>
            <a:custGeom>
              <a:avLst/>
              <a:gdLst/>
              <a:ahLst/>
              <a:cxnLst/>
              <a:rect l="l" t="t" r="r" b="b"/>
              <a:pathLst>
                <a:path w="58" h="63" extrusionOk="0">
                  <a:moveTo>
                    <a:pt x="56" y="23"/>
                  </a:moveTo>
                  <a:lnTo>
                    <a:pt x="58" y="36"/>
                  </a:lnTo>
                  <a:lnTo>
                    <a:pt x="46" y="52"/>
                  </a:lnTo>
                  <a:lnTo>
                    <a:pt x="20" y="63"/>
                  </a:lnTo>
                  <a:lnTo>
                    <a:pt x="0" y="60"/>
                  </a:lnTo>
                  <a:lnTo>
                    <a:pt x="13" y="42"/>
                  </a:lnTo>
                  <a:lnTo>
                    <a:pt x="6" y="23"/>
                  </a:lnTo>
                  <a:lnTo>
                    <a:pt x="26" y="9"/>
                  </a:lnTo>
                  <a:lnTo>
                    <a:pt x="37" y="0"/>
                  </a:lnTo>
                  <a:lnTo>
                    <a:pt x="40" y="10"/>
                  </a:lnTo>
                  <a:lnTo>
                    <a:pt x="36" y="19"/>
                  </a:lnTo>
                  <a:lnTo>
                    <a:pt x="45" y="19"/>
                  </a:lnTo>
                  <a:lnTo>
                    <a:pt x="56" y="23"/>
                  </a:lnTo>
                  <a:lnTo>
                    <a:pt x="56" y="2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921325" y="3038353"/>
              <a:ext cx="635290" cy="510436"/>
            </a:xfrm>
            <a:custGeom>
              <a:avLst/>
              <a:gdLst/>
              <a:ahLst/>
              <a:cxnLst/>
              <a:rect l="l" t="t" r="r" b="b"/>
              <a:pathLst>
                <a:path w="346" h="278" extrusionOk="0">
                  <a:moveTo>
                    <a:pt x="34" y="19"/>
                  </a:moveTo>
                  <a:lnTo>
                    <a:pt x="39" y="18"/>
                  </a:lnTo>
                  <a:lnTo>
                    <a:pt x="55" y="4"/>
                  </a:lnTo>
                  <a:lnTo>
                    <a:pt x="61" y="2"/>
                  </a:lnTo>
                  <a:lnTo>
                    <a:pt x="66" y="8"/>
                  </a:lnTo>
                  <a:lnTo>
                    <a:pt x="63" y="17"/>
                  </a:lnTo>
                  <a:lnTo>
                    <a:pt x="74" y="27"/>
                  </a:lnTo>
                  <a:lnTo>
                    <a:pt x="78" y="26"/>
                  </a:lnTo>
                  <a:lnTo>
                    <a:pt x="86" y="40"/>
                  </a:lnTo>
                  <a:lnTo>
                    <a:pt x="101" y="44"/>
                  </a:lnTo>
                  <a:lnTo>
                    <a:pt x="114" y="53"/>
                  </a:lnTo>
                  <a:lnTo>
                    <a:pt x="137" y="57"/>
                  </a:lnTo>
                  <a:lnTo>
                    <a:pt x="160" y="52"/>
                  </a:lnTo>
                  <a:lnTo>
                    <a:pt x="161" y="47"/>
                  </a:lnTo>
                  <a:lnTo>
                    <a:pt x="174" y="44"/>
                  </a:lnTo>
                  <a:lnTo>
                    <a:pt x="183" y="33"/>
                  </a:lnTo>
                  <a:lnTo>
                    <a:pt x="194" y="33"/>
                  </a:lnTo>
                  <a:lnTo>
                    <a:pt x="200" y="30"/>
                  </a:lnTo>
                  <a:lnTo>
                    <a:pt x="211" y="32"/>
                  </a:lnTo>
                  <a:lnTo>
                    <a:pt x="231" y="42"/>
                  </a:lnTo>
                  <a:lnTo>
                    <a:pt x="243" y="44"/>
                  </a:lnTo>
                  <a:lnTo>
                    <a:pt x="265" y="60"/>
                  </a:lnTo>
                  <a:lnTo>
                    <a:pt x="277" y="61"/>
                  </a:lnTo>
                  <a:lnTo>
                    <a:pt x="282" y="77"/>
                  </a:lnTo>
                  <a:lnTo>
                    <a:pt x="280" y="101"/>
                  </a:lnTo>
                  <a:lnTo>
                    <a:pt x="278" y="114"/>
                  </a:lnTo>
                  <a:lnTo>
                    <a:pt x="286" y="117"/>
                  </a:lnTo>
                  <a:lnTo>
                    <a:pt x="281" y="127"/>
                  </a:lnTo>
                  <a:lnTo>
                    <a:pt x="289" y="143"/>
                  </a:lnTo>
                  <a:lnTo>
                    <a:pt x="293" y="155"/>
                  </a:lnTo>
                  <a:lnTo>
                    <a:pt x="306" y="159"/>
                  </a:lnTo>
                  <a:lnTo>
                    <a:pt x="309" y="170"/>
                  </a:lnTo>
                  <a:lnTo>
                    <a:pt x="297" y="187"/>
                  </a:lnTo>
                  <a:lnTo>
                    <a:pt x="306" y="198"/>
                  </a:lnTo>
                  <a:lnTo>
                    <a:pt x="315" y="209"/>
                  </a:lnTo>
                  <a:lnTo>
                    <a:pt x="332" y="218"/>
                  </a:lnTo>
                  <a:lnTo>
                    <a:pt x="334" y="234"/>
                  </a:lnTo>
                  <a:lnTo>
                    <a:pt x="343" y="237"/>
                  </a:lnTo>
                  <a:lnTo>
                    <a:pt x="346" y="246"/>
                  </a:lnTo>
                  <a:lnTo>
                    <a:pt x="323" y="256"/>
                  </a:lnTo>
                  <a:lnTo>
                    <a:pt x="320" y="278"/>
                  </a:lnTo>
                  <a:lnTo>
                    <a:pt x="289" y="273"/>
                  </a:lnTo>
                  <a:lnTo>
                    <a:pt x="270" y="268"/>
                  </a:lnTo>
                  <a:lnTo>
                    <a:pt x="252" y="265"/>
                  </a:lnTo>
                  <a:lnTo>
                    <a:pt x="242" y="242"/>
                  </a:lnTo>
                  <a:lnTo>
                    <a:pt x="234" y="239"/>
                  </a:lnTo>
                  <a:lnTo>
                    <a:pt x="221" y="242"/>
                  </a:lnTo>
                  <a:lnTo>
                    <a:pt x="206" y="251"/>
                  </a:lnTo>
                  <a:lnTo>
                    <a:pt x="186" y="245"/>
                  </a:lnTo>
                  <a:lnTo>
                    <a:pt x="167" y="230"/>
                  </a:lnTo>
                  <a:lnTo>
                    <a:pt x="151" y="225"/>
                  </a:lnTo>
                  <a:lnTo>
                    <a:pt x="138" y="207"/>
                  </a:lnTo>
                  <a:lnTo>
                    <a:pt x="123" y="182"/>
                  </a:lnTo>
                  <a:lnTo>
                    <a:pt x="115" y="184"/>
                  </a:lnTo>
                  <a:lnTo>
                    <a:pt x="103" y="179"/>
                  </a:lnTo>
                  <a:lnTo>
                    <a:pt x="98" y="186"/>
                  </a:lnTo>
                  <a:lnTo>
                    <a:pt x="88" y="176"/>
                  </a:lnTo>
                  <a:lnTo>
                    <a:pt x="86" y="166"/>
                  </a:lnTo>
                  <a:lnTo>
                    <a:pt x="81" y="166"/>
                  </a:lnTo>
                  <a:lnTo>
                    <a:pt x="82" y="152"/>
                  </a:lnTo>
                  <a:lnTo>
                    <a:pt x="72" y="138"/>
                  </a:lnTo>
                  <a:lnTo>
                    <a:pt x="51" y="127"/>
                  </a:lnTo>
                  <a:lnTo>
                    <a:pt x="37" y="109"/>
                  </a:lnTo>
                  <a:lnTo>
                    <a:pt x="38" y="94"/>
                  </a:lnTo>
                  <a:lnTo>
                    <a:pt x="46" y="87"/>
                  </a:lnTo>
                  <a:lnTo>
                    <a:pt x="43" y="76"/>
                  </a:lnTo>
                  <a:lnTo>
                    <a:pt x="32" y="70"/>
                  </a:lnTo>
                  <a:lnTo>
                    <a:pt x="18" y="48"/>
                  </a:lnTo>
                  <a:lnTo>
                    <a:pt x="6" y="33"/>
                  </a:lnTo>
                  <a:lnTo>
                    <a:pt x="9" y="27"/>
                  </a:lnTo>
                  <a:lnTo>
                    <a:pt x="0" y="5"/>
                  </a:lnTo>
                  <a:lnTo>
                    <a:pt x="9" y="0"/>
                  </a:lnTo>
                  <a:lnTo>
                    <a:pt x="13" y="7"/>
                  </a:lnTo>
                  <a:lnTo>
                    <a:pt x="23" y="16"/>
                  </a:lnTo>
                  <a:lnTo>
                    <a:pt x="34" y="19"/>
                  </a:lnTo>
                  <a:lnTo>
                    <a:pt x="34" y="1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6798307" y="3119141"/>
              <a:ext cx="302956" cy="290104"/>
            </a:xfrm>
            <a:custGeom>
              <a:avLst/>
              <a:gdLst/>
              <a:ahLst/>
              <a:cxnLst/>
              <a:rect l="l" t="t" r="r" b="b"/>
              <a:pathLst>
                <a:path w="165" h="158" extrusionOk="0">
                  <a:moveTo>
                    <a:pt x="85" y="4"/>
                  </a:moveTo>
                  <a:lnTo>
                    <a:pt x="99" y="26"/>
                  </a:lnTo>
                  <a:lnTo>
                    <a:pt x="110" y="32"/>
                  </a:lnTo>
                  <a:lnTo>
                    <a:pt x="113" y="43"/>
                  </a:lnTo>
                  <a:lnTo>
                    <a:pt x="105" y="50"/>
                  </a:lnTo>
                  <a:lnTo>
                    <a:pt x="104" y="65"/>
                  </a:lnTo>
                  <a:lnTo>
                    <a:pt x="118" y="83"/>
                  </a:lnTo>
                  <a:lnTo>
                    <a:pt x="139" y="94"/>
                  </a:lnTo>
                  <a:lnTo>
                    <a:pt x="149" y="108"/>
                  </a:lnTo>
                  <a:lnTo>
                    <a:pt x="148" y="122"/>
                  </a:lnTo>
                  <a:lnTo>
                    <a:pt x="153" y="122"/>
                  </a:lnTo>
                  <a:lnTo>
                    <a:pt x="155" y="132"/>
                  </a:lnTo>
                  <a:lnTo>
                    <a:pt x="165" y="142"/>
                  </a:lnTo>
                  <a:lnTo>
                    <a:pt x="156" y="141"/>
                  </a:lnTo>
                  <a:lnTo>
                    <a:pt x="145" y="139"/>
                  </a:lnTo>
                  <a:lnTo>
                    <a:pt x="135" y="158"/>
                  </a:lnTo>
                  <a:lnTo>
                    <a:pt x="105" y="156"/>
                  </a:lnTo>
                  <a:lnTo>
                    <a:pt x="55" y="118"/>
                  </a:lnTo>
                  <a:lnTo>
                    <a:pt x="30" y="104"/>
                  </a:lnTo>
                  <a:lnTo>
                    <a:pt x="9" y="99"/>
                  </a:lnTo>
                  <a:lnTo>
                    <a:pt x="0" y="76"/>
                  </a:lnTo>
                  <a:lnTo>
                    <a:pt x="33" y="56"/>
                  </a:lnTo>
                  <a:lnTo>
                    <a:pt x="36" y="33"/>
                  </a:lnTo>
                  <a:lnTo>
                    <a:pt x="32" y="20"/>
                  </a:lnTo>
                  <a:lnTo>
                    <a:pt x="40" y="15"/>
                  </a:lnTo>
                  <a:lnTo>
                    <a:pt x="46" y="3"/>
                  </a:lnTo>
                  <a:lnTo>
                    <a:pt x="53" y="0"/>
                  </a:lnTo>
                  <a:lnTo>
                    <a:pt x="71" y="3"/>
                  </a:lnTo>
                  <a:lnTo>
                    <a:pt x="77" y="7"/>
                  </a:lnTo>
                  <a:lnTo>
                    <a:pt x="85" y="4"/>
                  </a:lnTo>
                  <a:lnTo>
                    <a:pt x="85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5098079" y="2151517"/>
              <a:ext cx="247872" cy="93640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26" y="2"/>
                  </a:moveTo>
                  <a:lnTo>
                    <a:pt x="122" y="12"/>
                  </a:lnTo>
                  <a:lnTo>
                    <a:pt x="135" y="24"/>
                  </a:lnTo>
                  <a:lnTo>
                    <a:pt x="117" y="36"/>
                  </a:lnTo>
                  <a:lnTo>
                    <a:pt x="78" y="48"/>
                  </a:lnTo>
                  <a:lnTo>
                    <a:pt x="67" y="51"/>
                  </a:lnTo>
                  <a:lnTo>
                    <a:pt x="50" y="48"/>
                  </a:lnTo>
                  <a:lnTo>
                    <a:pt x="15" y="43"/>
                  </a:lnTo>
                  <a:lnTo>
                    <a:pt x="29" y="36"/>
                  </a:lnTo>
                  <a:lnTo>
                    <a:pt x="2" y="28"/>
                  </a:lnTo>
                  <a:lnTo>
                    <a:pt x="26" y="25"/>
                  </a:lnTo>
                  <a:lnTo>
                    <a:pt x="26" y="19"/>
                  </a:lnTo>
                  <a:lnTo>
                    <a:pt x="0" y="16"/>
                  </a:lnTo>
                  <a:lnTo>
                    <a:pt x="10" y="5"/>
                  </a:lnTo>
                  <a:lnTo>
                    <a:pt x="30" y="2"/>
                  </a:lnTo>
                  <a:lnTo>
                    <a:pt x="48" y="13"/>
                  </a:lnTo>
                  <a:lnTo>
                    <a:pt x="69" y="5"/>
                  </a:lnTo>
                  <a:lnTo>
                    <a:pt x="84" y="9"/>
                  </a:lnTo>
                  <a:lnTo>
                    <a:pt x="105" y="0"/>
                  </a:lnTo>
                  <a:lnTo>
                    <a:pt x="126" y="2"/>
                  </a:lnTo>
                  <a:lnTo>
                    <a:pt x="126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673452" y="3262357"/>
              <a:ext cx="40395" cy="132199"/>
            </a:xfrm>
            <a:custGeom>
              <a:avLst/>
              <a:gdLst/>
              <a:ahLst/>
              <a:cxnLst/>
              <a:rect l="l" t="t" r="r" b="b"/>
              <a:pathLst>
                <a:path w="22" h="72" extrusionOk="0">
                  <a:moveTo>
                    <a:pt x="21" y="0"/>
                  </a:moveTo>
                  <a:lnTo>
                    <a:pt x="22" y="8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19" y="17"/>
                  </a:lnTo>
                  <a:lnTo>
                    <a:pt x="13" y="14"/>
                  </a:lnTo>
                  <a:lnTo>
                    <a:pt x="10" y="27"/>
                  </a:lnTo>
                  <a:lnTo>
                    <a:pt x="15" y="29"/>
                  </a:lnTo>
                  <a:lnTo>
                    <a:pt x="11" y="31"/>
                  </a:lnTo>
                  <a:lnTo>
                    <a:pt x="10" y="37"/>
                  </a:lnTo>
                  <a:lnTo>
                    <a:pt x="18" y="34"/>
                  </a:lnTo>
                  <a:lnTo>
                    <a:pt x="19" y="42"/>
                  </a:lnTo>
                  <a:lnTo>
                    <a:pt x="14" y="72"/>
                  </a:lnTo>
                  <a:lnTo>
                    <a:pt x="12" y="67"/>
                  </a:lnTo>
                  <a:lnTo>
                    <a:pt x="0" y="40"/>
                  </a:lnTo>
                  <a:lnTo>
                    <a:pt x="5" y="33"/>
                  </a:lnTo>
                  <a:lnTo>
                    <a:pt x="3" y="32"/>
                  </a:lnTo>
                  <a:lnTo>
                    <a:pt x="7" y="23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6" y="4"/>
                  </a:lnTo>
                  <a:lnTo>
                    <a:pt x="17" y="0"/>
                  </a:lnTo>
                  <a:lnTo>
                    <a:pt x="21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021637" y="3089764"/>
              <a:ext cx="88132" cy="56919"/>
            </a:xfrm>
            <a:custGeom>
              <a:avLst/>
              <a:gdLst/>
              <a:ahLst/>
              <a:cxnLst/>
              <a:rect l="l" t="t" r="r" b="b"/>
              <a:pathLst>
                <a:path w="48" h="31" extrusionOk="0">
                  <a:moveTo>
                    <a:pt x="48" y="0"/>
                  </a:moveTo>
                  <a:lnTo>
                    <a:pt x="43" y="15"/>
                  </a:lnTo>
                  <a:lnTo>
                    <a:pt x="46" y="21"/>
                  </a:lnTo>
                  <a:lnTo>
                    <a:pt x="43" y="31"/>
                  </a:lnTo>
                  <a:lnTo>
                    <a:pt x="30" y="23"/>
                  </a:lnTo>
                  <a:lnTo>
                    <a:pt x="22" y="21"/>
                  </a:lnTo>
                  <a:lnTo>
                    <a:pt x="0" y="12"/>
                  </a:lnTo>
                  <a:lnTo>
                    <a:pt x="1" y="2"/>
                  </a:lnTo>
                  <a:lnTo>
                    <a:pt x="20" y="4"/>
                  </a:lnTo>
                  <a:lnTo>
                    <a:pt x="36" y="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5894946" y="2986942"/>
              <a:ext cx="47739" cy="78952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6" y="0"/>
                  </a:moveTo>
                  <a:lnTo>
                    <a:pt x="26" y="13"/>
                  </a:lnTo>
                  <a:lnTo>
                    <a:pt x="24" y="38"/>
                  </a:lnTo>
                  <a:lnTo>
                    <a:pt x="18" y="37"/>
                  </a:lnTo>
                  <a:lnTo>
                    <a:pt x="11" y="43"/>
                  </a:lnTo>
                  <a:lnTo>
                    <a:pt x="5" y="38"/>
                  </a:lnTo>
                  <a:lnTo>
                    <a:pt x="4" y="15"/>
                  </a:lnTo>
                  <a:lnTo>
                    <a:pt x="0" y="4"/>
                  </a:lnTo>
                  <a:lnTo>
                    <a:pt x="9" y="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5849044" y="2783137"/>
              <a:ext cx="339678" cy="317645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106" y="12"/>
                  </a:moveTo>
                  <a:lnTo>
                    <a:pt x="104" y="21"/>
                  </a:lnTo>
                  <a:lnTo>
                    <a:pt x="109" y="29"/>
                  </a:lnTo>
                  <a:lnTo>
                    <a:pt x="96" y="26"/>
                  </a:lnTo>
                  <a:lnTo>
                    <a:pt x="85" y="32"/>
                  </a:lnTo>
                  <a:lnTo>
                    <a:pt x="86" y="41"/>
                  </a:lnTo>
                  <a:lnTo>
                    <a:pt x="84" y="47"/>
                  </a:lnTo>
                  <a:lnTo>
                    <a:pt x="90" y="56"/>
                  </a:lnTo>
                  <a:lnTo>
                    <a:pt x="105" y="66"/>
                  </a:lnTo>
                  <a:lnTo>
                    <a:pt x="113" y="81"/>
                  </a:lnTo>
                  <a:lnTo>
                    <a:pt x="131" y="97"/>
                  </a:lnTo>
                  <a:lnTo>
                    <a:pt x="143" y="96"/>
                  </a:lnTo>
                  <a:lnTo>
                    <a:pt x="147" y="101"/>
                  </a:lnTo>
                  <a:lnTo>
                    <a:pt x="143" y="104"/>
                  </a:lnTo>
                  <a:lnTo>
                    <a:pt x="157" y="111"/>
                  </a:lnTo>
                  <a:lnTo>
                    <a:pt x="169" y="117"/>
                  </a:lnTo>
                  <a:lnTo>
                    <a:pt x="183" y="127"/>
                  </a:lnTo>
                  <a:lnTo>
                    <a:pt x="185" y="130"/>
                  </a:lnTo>
                  <a:lnTo>
                    <a:pt x="183" y="137"/>
                  </a:lnTo>
                  <a:lnTo>
                    <a:pt x="174" y="128"/>
                  </a:lnTo>
                  <a:lnTo>
                    <a:pt x="160" y="125"/>
                  </a:lnTo>
                  <a:lnTo>
                    <a:pt x="154" y="138"/>
                  </a:lnTo>
                  <a:lnTo>
                    <a:pt x="166" y="144"/>
                  </a:lnTo>
                  <a:lnTo>
                    <a:pt x="165" y="154"/>
                  </a:lnTo>
                  <a:lnTo>
                    <a:pt x="158" y="155"/>
                  </a:lnTo>
                  <a:lnTo>
                    <a:pt x="151" y="172"/>
                  </a:lnTo>
                  <a:lnTo>
                    <a:pt x="144" y="173"/>
                  </a:lnTo>
                  <a:lnTo>
                    <a:pt x="144" y="167"/>
                  </a:lnTo>
                  <a:lnTo>
                    <a:pt x="147" y="157"/>
                  </a:lnTo>
                  <a:lnTo>
                    <a:pt x="150" y="153"/>
                  </a:lnTo>
                  <a:lnTo>
                    <a:pt x="143" y="142"/>
                  </a:lnTo>
                  <a:lnTo>
                    <a:pt x="138" y="132"/>
                  </a:lnTo>
                  <a:lnTo>
                    <a:pt x="131" y="130"/>
                  </a:lnTo>
                  <a:lnTo>
                    <a:pt x="126" y="122"/>
                  </a:lnTo>
                  <a:lnTo>
                    <a:pt x="116" y="118"/>
                  </a:lnTo>
                  <a:lnTo>
                    <a:pt x="109" y="111"/>
                  </a:lnTo>
                  <a:lnTo>
                    <a:pt x="97" y="109"/>
                  </a:lnTo>
                  <a:lnTo>
                    <a:pt x="85" y="101"/>
                  </a:lnTo>
                  <a:lnTo>
                    <a:pt x="70" y="89"/>
                  </a:lnTo>
                  <a:lnTo>
                    <a:pt x="60" y="78"/>
                  </a:lnTo>
                  <a:lnTo>
                    <a:pt x="54" y="60"/>
                  </a:lnTo>
                  <a:lnTo>
                    <a:pt x="46" y="58"/>
                  </a:lnTo>
                  <a:lnTo>
                    <a:pt x="34" y="52"/>
                  </a:lnTo>
                  <a:lnTo>
                    <a:pt x="27" y="54"/>
                  </a:lnTo>
                  <a:lnTo>
                    <a:pt x="18" y="63"/>
                  </a:lnTo>
                  <a:lnTo>
                    <a:pt x="12" y="64"/>
                  </a:lnTo>
                  <a:lnTo>
                    <a:pt x="14" y="56"/>
                  </a:lnTo>
                  <a:lnTo>
                    <a:pt x="5" y="53"/>
                  </a:lnTo>
                  <a:lnTo>
                    <a:pt x="0" y="39"/>
                  </a:lnTo>
                  <a:lnTo>
                    <a:pt x="6" y="33"/>
                  </a:lnTo>
                  <a:lnTo>
                    <a:pt x="1" y="26"/>
                  </a:lnTo>
                  <a:lnTo>
                    <a:pt x="2" y="21"/>
                  </a:lnTo>
                  <a:lnTo>
                    <a:pt x="8" y="25"/>
                  </a:lnTo>
                  <a:lnTo>
                    <a:pt x="15" y="24"/>
                  </a:lnTo>
                  <a:lnTo>
                    <a:pt x="23" y="18"/>
                  </a:lnTo>
                  <a:lnTo>
                    <a:pt x="26" y="21"/>
                  </a:lnTo>
                  <a:lnTo>
                    <a:pt x="33" y="20"/>
                  </a:lnTo>
                  <a:lnTo>
                    <a:pt x="36" y="12"/>
                  </a:lnTo>
                  <a:lnTo>
                    <a:pt x="48" y="15"/>
                  </a:lnTo>
                  <a:lnTo>
                    <a:pt x="54" y="12"/>
                  </a:lnTo>
                  <a:lnTo>
                    <a:pt x="54" y="4"/>
                  </a:lnTo>
                  <a:lnTo>
                    <a:pt x="64" y="7"/>
                  </a:lnTo>
                  <a:lnTo>
                    <a:pt x="66" y="4"/>
                  </a:lnTo>
                  <a:lnTo>
                    <a:pt x="80" y="0"/>
                  </a:lnTo>
                  <a:lnTo>
                    <a:pt x="83" y="6"/>
                  </a:lnTo>
                  <a:lnTo>
                    <a:pt x="106" y="12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3284013" y="3778302"/>
              <a:ext cx="64263" cy="29377"/>
            </a:xfrm>
            <a:custGeom>
              <a:avLst/>
              <a:gdLst/>
              <a:ahLst/>
              <a:cxnLst/>
              <a:rect l="l" t="t" r="r" b="b"/>
              <a:pathLst>
                <a:path w="35" h="16" extrusionOk="0">
                  <a:moveTo>
                    <a:pt x="23" y="12"/>
                  </a:moveTo>
                  <a:lnTo>
                    <a:pt x="18" y="16"/>
                  </a:lnTo>
                  <a:lnTo>
                    <a:pt x="9" y="12"/>
                  </a:lnTo>
                  <a:lnTo>
                    <a:pt x="0" y="5"/>
                  </a:lnTo>
                  <a:lnTo>
                    <a:pt x="3" y="1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25" y="2"/>
                  </a:lnTo>
                  <a:lnTo>
                    <a:pt x="33" y="7"/>
                  </a:lnTo>
                  <a:lnTo>
                    <a:pt x="35" y="12"/>
                  </a:lnTo>
                  <a:lnTo>
                    <a:pt x="23" y="12"/>
                  </a:lnTo>
                  <a:lnTo>
                    <a:pt x="23" y="1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6699158" y="3258685"/>
              <a:ext cx="115675" cy="146888"/>
            </a:xfrm>
            <a:custGeom>
              <a:avLst/>
              <a:gdLst/>
              <a:ahLst/>
              <a:cxnLst/>
              <a:rect l="l" t="t" r="r" b="b"/>
              <a:pathLst>
                <a:path w="63" h="80" extrusionOk="0">
                  <a:moveTo>
                    <a:pt x="63" y="23"/>
                  </a:moveTo>
                  <a:lnTo>
                    <a:pt x="61" y="26"/>
                  </a:lnTo>
                  <a:lnTo>
                    <a:pt x="30" y="36"/>
                  </a:lnTo>
                  <a:lnTo>
                    <a:pt x="48" y="55"/>
                  </a:lnTo>
                  <a:lnTo>
                    <a:pt x="43" y="58"/>
                  </a:lnTo>
                  <a:lnTo>
                    <a:pt x="41" y="64"/>
                  </a:lnTo>
                  <a:lnTo>
                    <a:pt x="29" y="67"/>
                  </a:lnTo>
                  <a:lnTo>
                    <a:pt x="25" y="74"/>
                  </a:lnTo>
                  <a:lnTo>
                    <a:pt x="19" y="80"/>
                  </a:lnTo>
                  <a:lnTo>
                    <a:pt x="1" y="76"/>
                  </a:lnTo>
                  <a:lnTo>
                    <a:pt x="0" y="74"/>
                  </a:lnTo>
                  <a:lnTo>
                    <a:pt x="5" y="44"/>
                  </a:lnTo>
                  <a:lnTo>
                    <a:pt x="4" y="36"/>
                  </a:lnTo>
                  <a:lnTo>
                    <a:pt x="6" y="30"/>
                  </a:lnTo>
                  <a:lnTo>
                    <a:pt x="5" y="19"/>
                  </a:lnTo>
                  <a:lnTo>
                    <a:pt x="7" y="13"/>
                  </a:lnTo>
                  <a:lnTo>
                    <a:pt x="25" y="21"/>
                  </a:lnTo>
                  <a:lnTo>
                    <a:pt x="54" y="0"/>
                  </a:lnTo>
                  <a:lnTo>
                    <a:pt x="63" y="2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9535931" y="3225635"/>
              <a:ext cx="62427" cy="56919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30" y="3"/>
                  </a:moveTo>
                  <a:lnTo>
                    <a:pt x="34" y="10"/>
                  </a:lnTo>
                  <a:lnTo>
                    <a:pt x="31" y="22"/>
                  </a:lnTo>
                  <a:lnTo>
                    <a:pt x="22" y="15"/>
                  </a:lnTo>
                  <a:lnTo>
                    <a:pt x="15" y="20"/>
                  </a:lnTo>
                  <a:lnTo>
                    <a:pt x="16" y="31"/>
                  </a:lnTo>
                  <a:lnTo>
                    <a:pt x="3" y="25"/>
                  </a:lnTo>
                  <a:lnTo>
                    <a:pt x="0" y="17"/>
                  </a:lnTo>
                  <a:lnTo>
                    <a:pt x="3" y="5"/>
                  </a:lnTo>
                  <a:lnTo>
                    <a:pt x="14" y="8"/>
                  </a:lnTo>
                  <a:lnTo>
                    <a:pt x="17" y="0"/>
                  </a:lnTo>
                  <a:lnTo>
                    <a:pt x="30" y="3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9451471" y="2979598"/>
              <a:ext cx="290104" cy="359875"/>
            </a:xfrm>
            <a:custGeom>
              <a:avLst/>
              <a:gdLst/>
              <a:ahLst/>
              <a:cxnLst/>
              <a:rect l="l" t="t" r="r" b="b"/>
              <a:pathLst>
                <a:path w="158" h="196" extrusionOk="0">
                  <a:moveTo>
                    <a:pt x="148" y="81"/>
                  </a:moveTo>
                  <a:lnTo>
                    <a:pt x="151" y="96"/>
                  </a:lnTo>
                  <a:lnTo>
                    <a:pt x="158" y="105"/>
                  </a:lnTo>
                  <a:lnTo>
                    <a:pt x="156" y="119"/>
                  </a:lnTo>
                  <a:lnTo>
                    <a:pt x="140" y="128"/>
                  </a:lnTo>
                  <a:lnTo>
                    <a:pt x="113" y="128"/>
                  </a:lnTo>
                  <a:lnTo>
                    <a:pt x="100" y="151"/>
                  </a:lnTo>
                  <a:lnTo>
                    <a:pt x="86" y="143"/>
                  </a:lnTo>
                  <a:lnTo>
                    <a:pt x="79" y="129"/>
                  </a:lnTo>
                  <a:lnTo>
                    <a:pt x="54" y="133"/>
                  </a:lnTo>
                  <a:lnTo>
                    <a:pt x="38" y="142"/>
                  </a:lnTo>
                  <a:lnTo>
                    <a:pt x="20" y="142"/>
                  </a:lnTo>
                  <a:lnTo>
                    <a:pt x="42" y="156"/>
                  </a:lnTo>
                  <a:lnTo>
                    <a:pt x="44" y="189"/>
                  </a:lnTo>
                  <a:lnTo>
                    <a:pt x="37" y="196"/>
                  </a:lnTo>
                  <a:lnTo>
                    <a:pt x="26" y="189"/>
                  </a:lnTo>
                  <a:lnTo>
                    <a:pt x="23" y="172"/>
                  </a:lnTo>
                  <a:lnTo>
                    <a:pt x="11" y="167"/>
                  </a:lnTo>
                  <a:lnTo>
                    <a:pt x="0" y="154"/>
                  </a:lnTo>
                  <a:lnTo>
                    <a:pt x="12" y="148"/>
                  </a:lnTo>
                  <a:lnTo>
                    <a:pt x="15" y="136"/>
                  </a:lnTo>
                  <a:lnTo>
                    <a:pt x="27" y="126"/>
                  </a:lnTo>
                  <a:lnTo>
                    <a:pt x="33" y="113"/>
                  </a:lnTo>
                  <a:lnTo>
                    <a:pt x="62" y="108"/>
                  </a:lnTo>
                  <a:lnTo>
                    <a:pt x="80" y="111"/>
                  </a:lnTo>
                  <a:lnTo>
                    <a:pt x="80" y="77"/>
                  </a:lnTo>
                  <a:lnTo>
                    <a:pt x="95" y="87"/>
                  </a:lnTo>
                  <a:lnTo>
                    <a:pt x="108" y="68"/>
                  </a:lnTo>
                  <a:lnTo>
                    <a:pt x="114" y="60"/>
                  </a:lnTo>
                  <a:lnTo>
                    <a:pt x="111" y="37"/>
                  </a:lnTo>
                  <a:lnTo>
                    <a:pt x="96" y="16"/>
                  </a:lnTo>
                  <a:lnTo>
                    <a:pt x="95" y="4"/>
                  </a:lnTo>
                  <a:lnTo>
                    <a:pt x="109" y="0"/>
                  </a:lnTo>
                  <a:lnTo>
                    <a:pt x="134" y="27"/>
                  </a:lnTo>
                  <a:lnTo>
                    <a:pt x="142" y="42"/>
                  </a:lnTo>
                  <a:lnTo>
                    <a:pt x="138" y="61"/>
                  </a:lnTo>
                  <a:lnTo>
                    <a:pt x="148" y="81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9574490" y="2836382"/>
              <a:ext cx="152395" cy="135871"/>
            </a:xfrm>
            <a:custGeom>
              <a:avLst/>
              <a:gdLst/>
              <a:ahLst/>
              <a:cxnLst/>
              <a:rect l="l" t="t" r="r" b="b"/>
              <a:pathLst>
                <a:path w="83" h="74" extrusionOk="0">
                  <a:moveTo>
                    <a:pt x="47" y="26"/>
                  </a:moveTo>
                  <a:lnTo>
                    <a:pt x="60" y="30"/>
                  </a:lnTo>
                  <a:lnTo>
                    <a:pt x="65" y="22"/>
                  </a:lnTo>
                  <a:lnTo>
                    <a:pt x="83" y="43"/>
                  </a:lnTo>
                  <a:lnTo>
                    <a:pt x="64" y="48"/>
                  </a:lnTo>
                  <a:lnTo>
                    <a:pt x="63" y="67"/>
                  </a:lnTo>
                  <a:lnTo>
                    <a:pt x="30" y="54"/>
                  </a:lnTo>
                  <a:lnTo>
                    <a:pt x="36" y="74"/>
                  </a:lnTo>
                  <a:lnTo>
                    <a:pt x="18" y="74"/>
                  </a:lnTo>
                  <a:lnTo>
                    <a:pt x="4" y="56"/>
                  </a:lnTo>
                  <a:lnTo>
                    <a:pt x="3" y="42"/>
                  </a:lnTo>
                  <a:lnTo>
                    <a:pt x="18" y="40"/>
                  </a:lnTo>
                  <a:lnTo>
                    <a:pt x="5" y="15"/>
                  </a:lnTo>
                  <a:lnTo>
                    <a:pt x="0" y="0"/>
                  </a:lnTo>
                  <a:lnTo>
                    <a:pt x="31" y="20"/>
                  </a:lnTo>
                  <a:lnTo>
                    <a:pt x="47" y="26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6921325" y="2505883"/>
              <a:ext cx="1092478" cy="499419"/>
            </a:xfrm>
            <a:custGeom>
              <a:avLst/>
              <a:gdLst/>
              <a:ahLst/>
              <a:cxnLst/>
              <a:rect l="l" t="t" r="r" b="b"/>
              <a:pathLst>
                <a:path w="595" h="272" extrusionOk="0">
                  <a:moveTo>
                    <a:pt x="357" y="34"/>
                  </a:moveTo>
                  <a:lnTo>
                    <a:pt x="371" y="33"/>
                  </a:lnTo>
                  <a:lnTo>
                    <a:pt x="398" y="16"/>
                  </a:lnTo>
                  <a:lnTo>
                    <a:pt x="395" y="22"/>
                  </a:lnTo>
                  <a:lnTo>
                    <a:pt x="420" y="35"/>
                  </a:lnTo>
                  <a:lnTo>
                    <a:pt x="474" y="82"/>
                  </a:lnTo>
                  <a:lnTo>
                    <a:pt x="478" y="72"/>
                  </a:lnTo>
                  <a:lnTo>
                    <a:pt x="503" y="83"/>
                  </a:lnTo>
                  <a:lnTo>
                    <a:pt x="521" y="78"/>
                  </a:lnTo>
                  <a:lnTo>
                    <a:pt x="531" y="81"/>
                  </a:lnTo>
                  <a:lnTo>
                    <a:pt x="543" y="92"/>
                  </a:lnTo>
                  <a:lnTo>
                    <a:pt x="555" y="95"/>
                  </a:lnTo>
                  <a:lnTo>
                    <a:pt x="565" y="103"/>
                  </a:lnTo>
                  <a:lnTo>
                    <a:pt x="582" y="100"/>
                  </a:lnTo>
                  <a:lnTo>
                    <a:pt x="595" y="112"/>
                  </a:lnTo>
                  <a:lnTo>
                    <a:pt x="590" y="124"/>
                  </a:lnTo>
                  <a:lnTo>
                    <a:pt x="579" y="126"/>
                  </a:lnTo>
                  <a:lnTo>
                    <a:pt x="586" y="145"/>
                  </a:lnTo>
                  <a:lnTo>
                    <a:pt x="581" y="153"/>
                  </a:lnTo>
                  <a:lnTo>
                    <a:pt x="549" y="147"/>
                  </a:lnTo>
                  <a:lnTo>
                    <a:pt x="552" y="180"/>
                  </a:lnTo>
                  <a:lnTo>
                    <a:pt x="546" y="185"/>
                  </a:lnTo>
                  <a:lnTo>
                    <a:pt x="520" y="192"/>
                  </a:lnTo>
                  <a:lnTo>
                    <a:pt x="545" y="225"/>
                  </a:lnTo>
                  <a:lnTo>
                    <a:pt x="537" y="229"/>
                  </a:lnTo>
                  <a:lnTo>
                    <a:pt x="542" y="240"/>
                  </a:lnTo>
                  <a:lnTo>
                    <a:pt x="531" y="237"/>
                  </a:lnTo>
                  <a:lnTo>
                    <a:pt x="521" y="231"/>
                  </a:lnTo>
                  <a:lnTo>
                    <a:pt x="498" y="229"/>
                  </a:lnTo>
                  <a:lnTo>
                    <a:pt x="472" y="228"/>
                  </a:lnTo>
                  <a:lnTo>
                    <a:pt x="468" y="230"/>
                  </a:lnTo>
                  <a:lnTo>
                    <a:pt x="443" y="222"/>
                  </a:lnTo>
                  <a:lnTo>
                    <a:pt x="436" y="226"/>
                  </a:lnTo>
                  <a:lnTo>
                    <a:pt x="437" y="237"/>
                  </a:lnTo>
                  <a:lnTo>
                    <a:pt x="410" y="231"/>
                  </a:lnTo>
                  <a:lnTo>
                    <a:pt x="401" y="234"/>
                  </a:lnTo>
                  <a:lnTo>
                    <a:pt x="400" y="242"/>
                  </a:lnTo>
                  <a:lnTo>
                    <a:pt x="392" y="246"/>
                  </a:lnTo>
                  <a:lnTo>
                    <a:pt x="377" y="258"/>
                  </a:lnTo>
                  <a:lnTo>
                    <a:pt x="374" y="272"/>
                  </a:lnTo>
                  <a:lnTo>
                    <a:pt x="368" y="272"/>
                  </a:lnTo>
                  <a:lnTo>
                    <a:pt x="361" y="263"/>
                  </a:lnTo>
                  <a:lnTo>
                    <a:pt x="341" y="263"/>
                  </a:lnTo>
                  <a:lnTo>
                    <a:pt x="334" y="247"/>
                  </a:lnTo>
                  <a:lnTo>
                    <a:pt x="326" y="247"/>
                  </a:lnTo>
                  <a:lnTo>
                    <a:pt x="322" y="228"/>
                  </a:lnTo>
                  <a:lnTo>
                    <a:pt x="299" y="215"/>
                  </a:lnTo>
                  <a:lnTo>
                    <a:pt x="274" y="216"/>
                  </a:lnTo>
                  <a:lnTo>
                    <a:pt x="257" y="218"/>
                  </a:lnTo>
                  <a:lnTo>
                    <a:pt x="237" y="201"/>
                  </a:lnTo>
                  <a:lnTo>
                    <a:pt x="223" y="195"/>
                  </a:lnTo>
                  <a:lnTo>
                    <a:pt x="196" y="181"/>
                  </a:lnTo>
                  <a:lnTo>
                    <a:pt x="192" y="180"/>
                  </a:lnTo>
                  <a:lnTo>
                    <a:pt x="157" y="191"/>
                  </a:lnTo>
                  <a:lnTo>
                    <a:pt x="175" y="260"/>
                  </a:lnTo>
                  <a:lnTo>
                    <a:pt x="168" y="260"/>
                  </a:lnTo>
                  <a:lnTo>
                    <a:pt x="154" y="246"/>
                  </a:lnTo>
                  <a:lnTo>
                    <a:pt x="142" y="240"/>
                  </a:lnTo>
                  <a:lnTo>
                    <a:pt x="126" y="244"/>
                  </a:lnTo>
                  <a:lnTo>
                    <a:pt x="120" y="251"/>
                  </a:lnTo>
                  <a:lnTo>
                    <a:pt x="118" y="246"/>
                  </a:lnTo>
                  <a:lnTo>
                    <a:pt x="120" y="238"/>
                  </a:lnTo>
                  <a:lnTo>
                    <a:pt x="115" y="232"/>
                  </a:lnTo>
                  <a:lnTo>
                    <a:pt x="96" y="226"/>
                  </a:lnTo>
                  <a:lnTo>
                    <a:pt x="86" y="209"/>
                  </a:lnTo>
                  <a:lnTo>
                    <a:pt x="76" y="204"/>
                  </a:lnTo>
                  <a:lnTo>
                    <a:pt x="74" y="197"/>
                  </a:lnTo>
                  <a:lnTo>
                    <a:pt x="89" y="200"/>
                  </a:lnTo>
                  <a:lnTo>
                    <a:pt x="86" y="186"/>
                  </a:lnTo>
                  <a:lnTo>
                    <a:pt x="98" y="183"/>
                  </a:lnTo>
                  <a:lnTo>
                    <a:pt x="112" y="186"/>
                  </a:lnTo>
                  <a:lnTo>
                    <a:pt x="110" y="167"/>
                  </a:lnTo>
                  <a:lnTo>
                    <a:pt x="105" y="156"/>
                  </a:lnTo>
                  <a:lnTo>
                    <a:pt x="90" y="157"/>
                  </a:lnTo>
                  <a:lnTo>
                    <a:pt x="76" y="152"/>
                  </a:lnTo>
                  <a:lnTo>
                    <a:pt x="61" y="160"/>
                  </a:lnTo>
                  <a:lnTo>
                    <a:pt x="48" y="164"/>
                  </a:lnTo>
                  <a:lnTo>
                    <a:pt x="40" y="161"/>
                  </a:lnTo>
                  <a:lnTo>
                    <a:pt x="39" y="152"/>
                  </a:lnTo>
                  <a:lnTo>
                    <a:pt x="26" y="139"/>
                  </a:lnTo>
                  <a:lnTo>
                    <a:pt x="15" y="140"/>
                  </a:lnTo>
                  <a:lnTo>
                    <a:pt x="0" y="127"/>
                  </a:lnTo>
                  <a:lnTo>
                    <a:pt x="5" y="113"/>
                  </a:lnTo>
                  <a:lnTo>
                    <a:pt x="0" y="109"/>
                  </a:lnTo>
                  <a:lnTo>
                    <a:pt x="6" y="89"/>
                  </a:lnTo>
                  <a:lnTo>
                    <a:pt x="24" y="100"/>
                  </a:lnTo>
                  <a:lnTo>
                    <a:pt x="22" y="86"/>
                  </a:lnTo>
                  <a:lnTo>
                    <a:pt x="46" y="66"/>
                  </a:lnTo>
                  <a:lnTo>
                    <a:pt x="69" y="66"/>
                  </a:lnTo>
                  <a:lnTo>
                    <a:pt x="104" y="79"/>
                  </a:lnTo>
                  <a:lnTo>
                    <a:pt x="123" y="86"/>
                  </a:lnTo>
                  <a:lnTo>
                    <a:pt x="137" y="78"/>
                  </a:lnTo>
                  <a:lnTo>
                    <a:pt x="160" y="78"/>
                  </a:lnTo>
                  <a:lnTo>
                    <a:pt x="181" y="88"/>
                  </a:lnTo>
                  <a:lnTo>
                    <a:pt x="183" y="82"/>
                  </a:lnTo>
                  <a:lnTo>
                    <a:pt x="204" y="83"/>
                  </a:lnTo>
                  <a:lnTo>
                    <a:pt x="205" y="75"/>
                  </a:lnTo>
                  <a:lnTo>
                    <a:pt x="177" y="62"/>
                  </a:lnTo>
                  <a:lnTo>
                    <a:pt x="187" y="53"/>
                  </a:lnTo>
                  <a:lnTo>
                    <a:pt x="183" y="48"/>
                  </a:lnTo>
                  <a:lnTo>
                    <a:pt x="195" y="43"/>
                  </a:lnTo>
                  <a:lnTo>
                    <a:pt x="180" y="31"/>
                  </a:lnTo>
                  <a:lnTo>
                    <a:pt x="183" y="25"/>
                  </a:lnTo>
                  <a:lnTo>
                    <a:pt x="234" y="18"/>
                  </a:lnTo>
                  <a:lnTo>
                    <a:pt x="239" y="14"/>
                  </a:lnTo>
                  <a:lnTo>
                    <a:pt x="272" y="7"/>
                  </a:lnTo>
                  <a:lnTo>
                    <a:pt x="280" y="0"/>
                  </a:lnTo>
                  <a:lnTo>
                    <a:pt x="308" y="3"/>
                  </a:lnTo>
                  <a:lnTo>
                    <a:pt x="320" y="22"/>
                  </a:lnTo>
                  <a:lnTo>
                    <a:pt x="333" y="17"/>
                  </a:lnTo>
                  <a:lnTo>
                    <a:pt x="354" y="24"/>
                  </a:lnTo>
                  <a:lnTo>
                    <a:pt x="357" y="34"/>
                  </a:lnTo>
                  <a:lnTo>
                    <a:pt x="357" y="3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708339" y="4231817"/>
              <a:ext cx="246038" cy="356203"/>
            </a:xfrm>
            <a:custGeom>
              <a:avLst/>
              <a:gdLst/>
              <a:ahLst/>
              <a:cxnLst/>
              <a:rect l="l" t="t" r="r" b="b"/>
              <a:pathLst>
                <a:path w="134" h="194" extrusionOk="0">
                  <a:moveTo>
                    <a:pt x="134" y="31"/>
                  </a:moveTo>
                  <a:lnTo>
                    <a:pt x="119" y="52"/>
                  </a:lnTo>
                  <a:lnTo>
                    <a:pt x="120" y="121"/>
                  </a:lnTo>
                  <a:lnTo>
                    <a:pt x="129" y="137"/>
                  </a:lnTo>
                  <a:lnTo>
                    <a:pt x="117" y="145"/>
                  </a:lnTo>
                  <a:lnTo>
                    <a:pt x="114" y="153"/>
                  </a:lnTo>
                  <a:lnTo>
                    <a:pt x="107" y="154"/>
                  </a:lnTo>
                  <a:lnTo>
                    <a:pt x="105" y="168"/>
                  </a:lnTo>
                  <a:lnTo>
                    <a:pt x="99" y="175"/>
                  </a:lnTo>
                  <a:lnTo>
                    <a:pt x="96" y="188"/>
                  </a:lnTo>
                  <a:lnTo>
                    <a:pt x="89" y="194"/>
                  </a:lnTo>
                  <a:lnTo>
                    <a:pt x="65" y="175"/>
                  </a:lnTo>
                  <a:lnTo>
                    <a:pt x="64" y="164"/>
                  </a:lnTo>
                  <a:lnTo>
                    <a:pt x="3" y="125"/>
                  </a:lnTo>
                  <a:lnTo>
                    <a:pt x="5" y="111"/>
                  </a:lnTo>
                  <a:lnTo>
                    <a:pt x="0" y="104"/>
                  </a:lnTo>
                  <a:lnTo>
                    <a:pt x="0" y="103"/>
                  </a:lnTo>
                  <a:lnTo>
                    <a:pt x="5" y="95"/>
                  </a:lnTo>
                  <a:lnTo>
                    <a:pt x="14" y="83"/>
                  </a:lnTo>
                  <a:lnTo>
                    <a:pt x="20" y="68"/>
                  </a:lnTo>
                  <a:lnTo>
                    <a:pt x="12" y="47"/>
                  </a:lnTo>
                  <a:lnTo>
                    <a:pt x="10" y="37"/>
                  </a:lnTo>
                  <a:lnTo>
                    <a:pt x="2" y="24"/>
                  </a:lnTo>
                  <a:lnTo>
                    <a:pt x="12" y="13"/>
                  </a:lnTo>
                  <a:lnTo>
                    <a:pt x="23" y="0"/>
                  </a:lnTo>
                  <a:lnTo>
                    <a:pt x="31" y="3"/>
                  </a:lnTo>
                  <a:lnTo>
                    <a:pt x="32" y="14"/>
                  </a:lnTo>
                  <a:lnTo>
                    <a:pt x="37" y="20"/>
                  </a:lnTo>
                  <a:lnTo>
                    <a:pt x="49" y="20"/>
                  </a:lnTo>
                  <a:lnTo>
                    <a:pt x="71" y="37"/>
                  </a:lnTo>
                  <a:lnTo>
                    <a:pt x="76" y="37"/>
                  </a:lnTo>
                  <a:lnTo>
                    <a:pt x="80" y="36"/>
                  </a:lnTo>
                  <a:lnTo>
                    <a:pt x="84" y="38"/>
                  </a:lnTo>
                  <a:lnTo>
                    <a:pt x="95" y="40"/>
                  </a:lnTo>
                  <a:lnTo>
                    <a:pt x="100" y="32"/>
                  </a:lnTo>
                  <a:lnTo>
                    <a:pt x="115" y="24"/>
                  </a:lnTo>
                  <a:lnTo>
                    <a:pt x="122" y="31"/>
                  </a:lnTo>
                  <a:lnTo>
                    <a:pt x="134" y="31"/>
                  </a:lnTo>
                  <a:lnTo>
                    <a:pt x="134" y="3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7639241" y="2913497"/>
              <a:ext cx="277251" cy="139543"/>
            </a:xfrm>
            <a:custGeom>
              <a:avLst/>
              <a:gdLst/>
              <a:ahLst/>
              <a:cxnLst/>
              <a:rect l="l" t="t" r="r" b="b"/>
              <a:pathLst>
                <a:path w="151" h="76" extrusionOk="0">
                  <a:moveTo>
                    <a:pt x="151" y="18"/>
                  </a:moveTo>
                  <a:lnTo>
                    <a:pt x="150" y="22"/>
                  </a:lnTo>
                  <a:lnTo>
                    <a:pt x="130" y="32"/>
                  </a:lnTo>
                  <a:lnTo>
                    <a:pt x="127" y="40"/>
                  </a:lnTo>
                  <a:lnTo>
                    <a:pt x="108" y="42"/>
                  </a:lnTo>
                  <a:lnTo>
                    <a:pt x="106" y="55"/>
                  </a:lnTo>
                  <a:lnTo>
                    <a:pt x="89" y="52"/>
                  </a:lnTo>
                  <a:lnTo>
                    <a:pt x="80" y="55"/>
                  </a:lnTo>
                  <a:lnTo>
                    <a:pt x="67" y="64"/>
                  </a:lnTo>
                  <a:lnTo>
                    <a:pt x="71" y="69"/>
                  </a:lnTo>
                  <a:lnTo>
                    <a:pt x="68" y="73"/>
                  </a:lnTo>
                  <a:lnTo>
                    <a:pt x="39" y="76"/>
                  </a:lnTo>
                  <a:lnTo>
                    <a:pt x="18" y="70"/>
                  </a:lnTo>
                  <a:lnTo>
                    <a:pt x="2" y="71"/>
                  </a:lnTo>
                  <a:lnTo>
                    <a:pt x="0" y="61"/>
                  </a:lnTo>
                  <a:lnTo>
                    <a:pt x="18" y="64"/>
                  </a:lnTo>
                  <a:lnTo>
                    <a:pt x="22" y="58"/>
                  </a:lnTo>
                  <a:lnTo>
                    <a:pt x="34" y="60"/>
                  </a:lnTo>
                  <a:lnTo>
                    <a:pt x="50" y="46"/>
                  </a:lnTo>
                  <a:lnTo>
                    <a:pt x="29" y="36"/>
                  </a:lnTo>
                  <a:lnTo>
                    <a:pt x="19" y="41"/>
                  </a:lnTo>
                  <a:lnTo>
                    <a:pt x="6" y="34"/>
                  </a:lnTo>
                  <a:lnTo>
                    <a:pt x="15" y="21"/>
                  </a:lnTo>
                  <a:lnTo>
                    <a:pt x="9" y="20"/>
                  </a:lnTo>
                  <a:lnTo>
                    <a:pt x="10" y="12"/>
                  </a:lnTo>
                  <a:lnTo>
                    <a:pt x="19" y="9"/>
                  </a:lnTo>
                  <a:lnTo>
                    <a:pt x="46" y="15"/>
                  </a:lnTo>
                  <a:lnTo>
                    <a:pt x="45" y="4"/>
                  </a:lnTo>
                  <a:lnTo>
                    <a:pt x="52" y="0"/>
                  </a:lnTo>
                  <a:lnTo>
                    <a:pt x="77" y="8"/>
                  </a:lnTo>
                  <a:lnTo>
                    <a:pt x="81" y="6"/>
                  </a:lnTo>
                  <a:lnTo>
                    <a:pt x="107" y="7"/>
                  </a:lnTo>
                  <a:lnTo>
                    <a:pt x="130" y="9"/>
                  </a:lnTo>
                  <a:lnTo>
                    <a:pt x="140" y="15"/>
                  </a:lnTo>
                  <a:lnTo>
                    <a:pt x="151" y="18"/>
                  </a:lnTo>
                  <a:lnTo>
                    <a:pt x="151" y="1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8794147" y="3916009"/>
              <a:ext cx="161577" cy="143216"/>
            </a:xfrm>
            <a:custGeom>
              <a:avLst/>
              <a:gdLst/>
              <a:ahLst/>
              <a:cxnLst/>
              <a:rect l="l" t="t" r="r" b="b"/>
              <a:pathLst>
                <a:path w="88" h="78" extrusionOk="0">
                  <a:moveTo>
                    <a:pt x="82" y="6"/>
                  </a:moveTo>
                  <a:lnTo>
                    <a:pt x="87" y="20"/>
                  </a:lnTo>
                  <a:lnTo>
                    <a:pt x="88" y="42"/>
                  </a:lnTo>
                  <a:lnTo>
                    <a:pt x="61" y="57"/>
                  </a:lnTo>
                  <a:lnTo>
                    <a:pt x="70" y="69"/>
                  </a:lnTo>
                  <a:lnTo>
                    <a:pt x="52" y="70"/>
                  </a:lnTo>
                  <a:lnTo>
                    <a:pt x="39" y="78"/>
                  </a:lnTo>
                  <a:lnTo>
                    <a:pt x="24" y="75"/>
                  </a:lnTo>
                  <a:lnTo>
                    <a:pt x="16" y="65"/>
                  </a:lnTo>
                  <a:lnTo>
                    <a:pt x="6" y="45"/>
                  </a:lnTo>
                  <a:lnTo>
                    <a:pt x="0" y="22"/>
                  </a:lnTo>
                  <a:lnTo>
                    <a:pt x="9" y="6"/>
                  </a:lnTo>
                  <a:lnTo>
                    <a:pt x="30" y="3"/>
                  </a:lnTo>
                  <a:lnTo>
                    <a:pt x="46" y="6"/>
                  </a:lnTo>
                  <a:lnTo>
                    <a:pt x="61" y="13"/>
                  </a:lnTo>
                  <a:lnTo>
                    <a:pt x="67" y="0"/>
                  </a:lnTo>
                  <a:lnTo>
                    <a:pt x="82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9289895" y="3076912"/>
              <a:ext cx="126691" cy="146888"/>
            </a:xfrm>
            <a:custGeom>
              <a:avLst/>
              <a:gdLst/>
              <a:ahLst/>
              <a:cxnLst/>
              <a:rect l="l" t="t" r="r" b="b"/>
              <a:pathLst>
                <a:path w="69" h="80" extrusionOk="0">
                  <a:moveTo>
                    <a:pt x="0" y="16"/>
                  </a:moveTo>
                  <a:lnTo>
                    <a:pt x="0" y="15"/>
                  </a:lnTo>
                  <a:lnTo>
                    <a:pt x="7" y="15"/>
                  </a:lnTo>
                  <a:lnTo>
                    <a:pt x="8" y="6"/>
                  </a:lnTo>
                  <a:lnTo>
                    <a:pt x="19" y="6"/>
                  </a:lnTo>
                  <a:lnTo>
                    <a:pt x="25" y="4"/>
                  </a:lnTo>
                  <a:lnTo>
                    <a:pt x="25" y="0"/>
                  </a:lnTo>
                  <a:lnTo>
                    <a:pt x="50" y="22"/>
                  </a:lnTo>
                  <a:lnTo>
                    <a:pt x="59" y="35"/>
                  </a:lnTo>
                  <a:lnTo>
                    <a:pt x="69" y="56"/>
                  </a:lnTo>
                  <a:lnTo>
                    <a:pt x="68" y="66"/>
                  </a:lnTo>
                  <a:lnTo>
                    <a:pt x="55" y="70"/>
                  </a:lnTo>
                  <a:lnTo>
                    <a:pt x="46" y="78"/>
                  </a:lnTo>
                  <a:lnTo>
                    <a:pt x="32" y="80"/>
                  </a:lnTo>
                  <a:lnTo>
                    <a:pt x="26" y="69"/>
                  </a:lnTo>
                  <a:lnTo>
                    <a:pt x="23" y="55"/>
                  </a:lnTo>
                  <a:lnTo>
                    <a:pt x="7" y="35"/>
                  </a:lnTo>
                  <a:lnTo>
                    <a:pt x="17" y="3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7046181" y="3374360"/>
              <a:ext cx="56918" cy="55083"/>
            </a:xfrm>
            <a:custGeom>
              <a:avLst/>
              <a:gdLst/>
              <a:ahLst/>
              <a:cxnLst/>
              <a:rect l="l" t="t" r="r" b="b"/>
              <a:pathLst>
                <a:path w="31" h="30" extrusionOk="0">
                  <a:moveTo>
                    <a:pt x="21" y="2"/>
                  </a:moveTo>
                  <a:lnTo>
                    <a:pt x="25" y="10"/>
                  </a:lnTo>
                  <a:lnTo>
                    <a:pt x="24" y="15"/>
                  </a:lnTo>
                  <a:lnTo>
                    <a:pt x="31" y="29"/>
                  </a:lnTo>
                  <a:lnTo>
                    <a:pt x="20" y="30"/>
                  </a:lnTo>
                  <a:lnTo>
                    <a:pt x="15" y="20"/>
                  </a:lnTo>
                  <a:lnTo>
                    <a:pt x="0" y="19"/>
                  </a:lnTo>
                  <a:lnTo>
                    <a:pt x="10" y="0"/>
                  </a:lnTo>
                  <a:lnTo>
                    <a:pt x="21" y="2"/>
                  </a:lnTo>
                  <a:lnTo>
                    <a:pt x="21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8693161" y="3638758"/>
              <a:ext cx="253381" cy="301120"/>
            </a:xfrm>
            <a:custGeom>
              <a:avLst/>
              <a:gdLst/>
              <a:ahLst/>
              <a:cxnLst/>
              <a:rect l="l" t="t" r="r" b="b"/>
              <a:pathLst>
                <a:path w="138" h="164" extrusionOk="0">
                  <a:moveTo>
                    <a:pt x="137" y="157"/>
                  </a:moveTo>
                  <a:lnTo>
                    <a:pt x="122" y="151"/>
                  </a:lnTo>
                  <a:lnTo>
                    <a:pt x="116" y="164"/>
                  </a:lnTo>
                  <a:lnTo>
                    <a:pt x="101" y="157"/>
                  </a:lnTo>
                  <a:lnTo>
                    <a:pt x="105" y="148"/>
                  </a:lnTo>
                  <a:lnTo>
                    <a:pt x="104" y="132"/>
                  </a:lnTo>
                  <a:lnTo>
                    <a:pt x="88" y="115"/>
                  </a:lnTo>
                  <a:lnTo>
                    <a:pt x="85" y="97"/>
                  </a:lnTo>
                  <a:lnTo>
                    <a:pt x="70" y="81"/>
                  </a:lnTo>
                  <a:lnTo>
                    <a:pt x="57" y="80"/>
                  </a:lnTo>
                  <a:lnTo>
                    <a:pt x="55" y="86"/>
                  </a:lnTo>
                  <a:lnTo>
                    <a:pt x="45" y="87"/>
                  </a:lnTo>
                  <a:lnTo>
                    <a:pt x="39" y="83"/>
                  </a:lnTo>
                  <a:lnTo>
                    <a:pt x="24" y="95"/>
                  </a:lnTo>
                  <a:lnTo>
                    <a:pt x="21" y="77"/>
                  </a:lnTo>
                  <a:lnTo>
                    <a:pt x="22" y="58"/>
                  </a:lnTo>
                  <a:lnTo>
                    <a:pt x="11" y="57"/>
                  </a:lnTo>
                  <a:lnTo>
                    <a:pt x="8" y="46"/>
                  </a:lnTo>
                  <a:lnTo>
                    <a:pt x="0" y="40"/>
                  </a:lnTo>
                  <a:lnTo>
                    <a:pt x="2" y="33"/>
                  </a:lnTo>
                  <a:lnTo>
                    <a:pt x="15" y="20"/>
                  </a:lnTo>
                  <a:lnTo>
                    <a:pt x="17" y="25"/>
                  </a:lnTo>
                  <a:lnTo>
                    <a:pt x="26" y="26"/>
                  </a:lnTo>
                  <a:lnTo>
                    <a:pt x="20" y="3"/>
                  </a:lnTo>
                  <a:lnTo>
                    <a:pt x="28" y="0"/>
                  </a:lnTo>
                  <a:lnTo>
                    <a:pt x="40" y="16"/>
                  </a:lnTo>
                  <a:lnTo>
                    <a:pt x="51" y="33"/>
                  </a:lnTo>
                  <a:lnTo>
                    <a:pt x="71" y="33"/>
                  </a:lnTo>
                  <a:lnTo>
                    <a:pt x="79" y="49"/>
                  </a:lnTo>
                  <a:lnTo>
                    <a:pt x="70" y="54"/>
                  </a:lnTo>
                  <a:lnTo>
                    <a:pt x="66" y="61"/>
                  </a:lnTo>
                  <a:lnTo>
                    <a:pt x="88" y="73"/>
                  </a:lnTo>
                  <a:lnTo>
                    <a:pt x="105" y="95"/>
                  </a:lnTo>
                  <a:lnTo>
                    <a:pt x="117" y="112"/>
                  </a:lnTo>
                  <a:lnTo>
                    <a:pt x="132" y="126"/>
                  </a:lnTo>
                  <a:lnTo>
                    <a:pt x="138" y="139"/>
                  </a:lnTo>
                  <a:lnTo>
                    <a:pt x="137" y="157"/>
                  </a:lnTo>
                  <a:lnTo>
                    <a:pt x="137" y="15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6691813" y="3214618"/>
              <a:ext cx="40395" cy="55083"/>
            </a:xfrm>
            <a:custGeom>
              <a:avLst/>
              <a:gdLst/>
              <a:ahLst/>
              <a:cxnLst/>
              <a:rect l="l" t="t" r="r" b="b"/>
              <a:pathLst>
                <a:path w="22" h="30" extrusionOk="0">
                  <a:moveTo>
                    <a:pt x="11" y="26"/>
                  </a:moveTo>
                  <a:lnTo>
                    <a:pt x="7" y="26"/>
                  </a:lnTo>
                  <a:lnTo>
                    <a:pt x="6" y="30"/>
                  </a:lnTo>
                  <a:lnTo>
                    <a:pt x="0" y="30"/>
                  </a:lnTo>
                  <a:lnTo>
                    <a:pt x="4" y="1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8" y="1"/>
                  </a:lnTo>
                  <a:lnTo>
                    <a:pt x="22" y="8"/>
                  </a:lnTo>
                  <a:lnTo>
                    <a:pt x="14" y="16"/>
                  </a:lnTo>
                  <a:lnTo>
                    <a:pt x="11" y="26"/>
                  </a:lnTo>
                  <a:lnTo>
                    <a:pt x="11" y="2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5311066" y="4127160"/>
              <a:ext cx="121184" cy="146888"/>
            </a:xfrm>
            <a:custGeom>
              <a:avLst/>
              <a:gdLst/>
              <a:ahLst/>
              <a:cxnLst/>
              <a:rect l="l" t="t" r="r" b="b"/>
              <a:pathLst>
                <a:path w="66" h="80" extrusionOk="0">
                  <a:moveTo>
                    <a:pt x="51" y="16"/>
                  </a:moveTo>
                  <a:lnTo>
                    <a:pt x="51" y="21"/>
                  </a:lnTo>
                  <a:lnTo>
                    <a:pt x="52" y="31"/>
                  </a:lnTo>
                  <a:lnTo>
                    <a:pt x="48" y="39"/>
                  </a:lnTo>
                  <a:lnTo>
                    <a:pt x="53" y="44"/>
                  </a:lnTo>
                  <a:lnTo>
                    <a:pt x="58" y="45"/>
                  </a:lnTo>
                  <a:lnTo>
                    <a:pt x="65" y="54"/>
                  </a:lnTo>
                  <a:lnTo>
                    <a:pt x="66" y="61"/>
                  </a:lnTo>
                  <a:lnTo>
                    <a:pt x="64" y="63"/>
                  </a:lnTo>
                  <a:lnTo>
                    <a:pt x="63" y="79"/>
                  </a:lnTo>
                  <a:lnTo>
                    <a:pt x="59" y="80"/>
                  </a:lnTo>
                  <a:lnTo>
                    <a:pt x="42" y="70"/>
                  </a:lnTo>
                  <a:lnTo>
                    <a:pt x="26" y="56"/>
                  </a:lnTo>
                  <a:lnTo>
                    <a:pt x="12" y="45"/>
                  </a:lnTo>
                  <a:lnTo>
                    <a:pt x="0" y="33"/>
                  </a:lnTo>
                  <a:lnTo>
                    <a:pt x="5" y="27"/>
                  </a:lnTo>
                  <a:lnTo>
                    <a:pt x="5" y="21"/>
                  </a:lnTo>
                  <a:lnTo>
                    <a:pt x="14" y="11"/>
                  </a:lnTo>
                  <a:lnTo>
                    <a:pt x="21" y="3"/>
                  </a:lnTo>
                  <a:lnTo>
                    <a:pt x="25" y="2"/>
                  </a:lnTo>
                  <a:lnTo>
                    <a:pt x="29" y="0"/>
                  </a:lnTo>
                  <a:lnTo>
                    <a:pt x="36" y="11"/>
                  </a:lnTo>
                  <a:lnTo>
                    <a:pt x="35" y="19"/>
                  </a:lnTo>
                  <a:lnTo>
                    <a:pt x="38" y="23"/>
                  </a:lnTo>
                  <a:lnTo>
                    <a:pt x="43" y="23"/>
                  </a:lnTo>
                  <a:lnTo>
                    <a:pt x="46" y="15"/>
                  </a:lnTo>
                  <a:lnTo>
                    <a:pt x="51" y="16"/>
                  </a:lnTo>
                  <a:lnTo>
                    <a:pt x="51" y="1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5942684" y="3266029"/>
              <a:ext cx="477386" cy="473714"/>
            </a:xfrm>
            <a:custGeom>
              <a:avLst/>
              <a:gdLst/>
              <a:ahLst/>
              <a:cxnLst/>
              <a:rect l="l" t="t" r="r" b="b"/>
              <a:pathLst>
                <a:path w="260" h="258" extrusionOk="0">
                  <a:moveTo>
                    <a:pt x="251" y="30"/>
                  </a:moveTo>
                  <a:lnTo>
                    <a:pt x="247" y="40"/>
                  </a:lnTo>
                  <a:lnTo>
                    <a:pt x="250" y="48"/>
                  </a:lnTo>
                  <a:lnTo>
                    <a:pt x="246" y="60"/>
                  </a:lnTo>
                  <a:lnTo>
                    <a:pt x="252" y="75"/>
                  </a:lnTo>
                  <a:lnTo>
                    <a:pt x="256" y="143"/>
                  </a:lnTo>
                  <a:lnTo>
                    <a:pt x="259" y="212"/>
                  </a:lnTo>
                  <a:lnTo>
                    <a:pt x="260" y="251"/>
                  </a:lnTo>
                  <a:lnTo>
                    <a:pt x="242" y="251"/>
                  </a:lnTo>
                  <a:lnTo>
                    <a:pt x="242" y="258"/>
                  </a:lnTo>
                  <a:lnTo>
                    <a:pt x="175" y="222"/>
                  </a:lnTo>
                  <a:lnTo>
                    <a:pt x="108" y="186"/>
                  </a:lnTo>
                  <a:lnTo>
                    <a:pt x="92" y="196"/>
                  </a:lnTo>
                  <a:lnTo>
                    <a:pt x="80" y="203"/>
                  </a:lnTo>
                  <a:lnTo>
                    <a:pt x="71" y="193"/>
                  </a:lnTo>
                  <a:lnTo>
                    <a:pt x="45" y="184"/>
                  </a:lnTo>
                  <a:lnTo>
                    <a:pt x="38" y="172"/>
                  </a:lnTo>
                  <a:lnTo>
                    <a:pt x="24" y="163"/>
                  </a:lnTo>
                  <a:lnTo>
                    <a:pt x="17" y="167"/>
                  </a:lnTo>
                  <a:lnTo>
                    <a:pt x="11" y="157"/>
                  </a:lnTo>
                  <a:lnTo>
                    <a:pt x="10" y="149"/>
                  </a:lnTo>
                  <a:lnTo>
                    <a:pt x="0" y="135"/>
                  </a:lnTo>
                  <a:lnTo>
                    <a:pt x="6" y="126"/>
                  </a:lnTo>
                  <a:lnTo>
                    <a:pt x="5" y="115"/>
                  </a:lnTo>
                  <a:lnTo>
                    <a:pt x="6" y="104"/>
                  </a:lnTo>
                  <a:lnTo>
                    <a:pt x="6" y="95"/>
                  </a:lnTo>
                  <a:lnTo>
                    <a:pt x="8" y="80"/>
                  </a:lnTo>
                  <a:lnTo>
                    <a:pt x="6" y="72"/>
                  </a:lnTo>
                  <a:lnTo>
                    <a:pt x="1" y="55"/>
                  </a:lnTo>
                  <a:lnTo>
                    <a:pt x="9" y="50"/>
                  </a:lnTo>
                  <a:lnTo>
                    <a:pt x="10" y="42"/>
                  </a:lnTo>
                  <a:lnTo>
                    <a:pt x="8" y="35"/>
                  </a:lnTo>
                  <a:lnTo>
                    <a:pt x="19" y="27"/>
                  </a:lnTo>
                  <a:lnTo>
                    <a:pt x="23" y="20"/>
                  </a:lnTo>
                  <a:lnTo>
                    <a:pt x="31" y="15"/>
                  </a:lnTo>
                  <a:lnTo>
                    <a:pt x="32" y="0"/>
                  </a:lnTo>
                  <a:lnTo>
                    <a:pt x="50" y="7"/>
                  </a:lnTo>
                  <a:lnTo>
                    <a:pt x="58" y="6"/>
                  </a:lnTo>
                  <a:lnTo>
                    <a:pt x="71" y="9"/>
                  </a:lnTo>
                  <a:lnTo>
                    <a:pt x="92" y="18"/>
                  </a:lnTo>
                  <a:lnTo>
                    <a:pt x="100" y="35"/>
                  </a:lnTo>
                  <a:lnTo>
                    <a:pt x="115" y="38"/>
                  </a:lnTo>
                  <a:lnTo>
                    <a:pt x="138" y="46"/>
                  </a:lnTo>
                  <a:lnTo>
                    <a:pt x="156" y="55"/>
                  </a:lnTo>
                  <a:lnTo>
                    <a:pt x="163" y="50"/>
                  </a:lnTo>
                  <a:lnTo>
                    <a:pt x="171" y="42"/>
                  </a:lnTo>
                  <a:lnTo>
                    <a:pt x="166" y="27"/>
                  </a:lnTo>
                  <a:lnTo>
                    <a:pt x="170" y="18"/>
                  </a:lnTo>
                  <a:lnTo>
                    <a:pt x="181" y="9"/>
                  </a:lnTo>
                  <a:lnTo>
                    <a:pt x="192" y="6"/>
                  </a:lnTo>
                  <a:lnTo>
                    <a:pt x="214" y="10"/>
                  </a:lnTo>
                  <a:lnTo>
                    <a:pt x="220" y="18"/>
                  </a:lnTo>
                  <a:lnTo>
                    <a:pt x="226" y="19"/>
                  </a:lnTo>
                  <a:lnTo>
                    <a:pt x="232" y="22"/>
                  </a:lnTo>
                  <a:lnTo>
                    <a:pt x="247" y="24"/>
                  </a:lnTo>
                  <a:lnTo>
                    <a:pt x="251" y="30"/>
                  </a:lnTo>
                  <a:lnTo>
                    <a:pt x="251" y="3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8112954" y="4081257"/>
              <a:ext cx="66099" cy="134034"/>
            </a:xfrm>
            <a:custGeom>
              <a:avLst/>
              <a:gdLst/>
              <a:ahLst/>
              <a:cxnLst/>
              <a:rect l="l" t="t" r="r" b="b"/>
              <a:pathLst>
                <a:path w="36" h="73" extrusionOk="0">
                  <a:moveTo>
                    <a:pt x="28" y="69"/>
                  </a:moveTo>
                  <a:lnTo>
                    <a:pt x="13" y="73"/>
                  </a:lnTo>
                  <a:lnTo>
                    <a:pt x="5" y="59"/>
                  </a:lnTo>
                  <a:lnTo>
                    <a:pt x="0" y="31"/>
                  </a:lnTo>
                  <a:lnTo>
                    <a:pt x="6" y="0"/>
                  </a:lnTo>
                  <a:lnTo>
                    <a:pt x="19" y="10"/>
                  </a:lnTo>
                  <a:lnTo>
                    <a:pt x="27" y="24"/>
                  </a:lnTo>
                  <a:lnTo>
                    <a:pt x="36" y="44"/>
                  </a:lnTo>
                  <a:lnTo>
                    <a:pt x="34" y="64"/>
                  </a:lnTo>
                  <a:lnTo>
                    <a:pt x="28" y="69"/>
                  </a:lnTo>
                  <a:lnTo>
                    <a:pt x="28" y="6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6464137" y="5425283"/>
              <a:ext cx="69772" cy="69773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6" y="36"/>
                  </a:moveTo>
                  <a:lnTo>
                    <a:pt x="10" y="38"/>
                  </a:lnTo>
                  <a:lnTo>
                    <a:pt x="0" y="23"/>
                  </a:lnTo>
                  <a:lnTo>
                    <a:pt x="9" y="11"/>
                  </a:lnTo>
                  <a:lnTo>
                    <a:pt x="19" y="4"/>
                  </a:lnTo>
                  <a:lnTo>
                    <a:pt x="27" y="0"/>
                  </a:lnTo>
                  <a:lnTo>
                    <a:pt x="33" y="6"/>
                  </a:lnTo>
                  <a:lnTo>
                    <a:pt x="38" y="12"/>
                  </a:lnTo>
                  <a:lnTo>
                    <a:pt x="33" y="21"/>
                  </a:lnTo>
                  <a:lnTo>
                    <a:pt x="29" y="27"/>
                  </a:lnTo>
                  <a:lnTo>
                    <a:pt x="20" y="30"/>
                  </a:lnTo>
                  <a:lnTo>
                    <a:pt x="16" y="36"/>
                  </a:lnTo>
                  <a:lnTo>
                    <a:pt x="16" y="3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6"/>
            <p:cNvSpPr/>
            <p:nvPr/>
          </p:nvSpPr>
          <p:spPr>
            <a:xfrm>
              <a:off x="6201575" y="2472834"/>
              <a:ext cx="145050" cy="80788"/>
            </a:xfrm>
            <a:custGeom>
              <a:avLst/>
              <a:gdLst/>
              <a:ahLst/>
              <a:cxnLst/>
              <a:rect l="l" t="t" r="r" b="b"/>
              <a:pathLst>
                <a:path w="79" h="44" extrusionOk="0">
                  <a:moveTo>
                    <a:pt x="76" y="13"/>
                  </a:moveTo>
                  <a:lnTo>
                    <a:pt x="79" y="21"/>
                  </a:lnTo>
                  <a:lnTo>
                    <a:pt x="69" y="27"/>
                  </a:lnTo>
                  <a:lnTo>
                    <a:pt x="68" y="38"/>
                  </a:lnTo>
                  <a:lnTo>
                    <a:pt x="53" y="44"/>
                  </a:lnTo>
                  <a:lnTo>
                    <a:pt x="39" y="44"/>
                  </a:lnTo>
                  <a:lnTo>
                    <a:pt x="35" y="38"/>
                  </a:lnTo>
                  <a:lnTo>
                    <a:pt x="28" y="37"/>
                  </a:lnTo>
                  <a:lnTo>
                    <a:pt x="26" y="33"/>
                  </a:lnTo>
                  <a:lnTo>
                    <a:pt x="27" y="27"/>
                  </a:lnTo>
                  <a:lnTo>
                    <a:pt x="20" y="24"/>
                  </a:lnTo>
                  <a:lnTo>
                    <a:pt x="5" y="21"/>
                  </a:lnTo>
                  <a:lnTo>
                    <a:pt x="0" y="6"/>
                  </a:lnTo>
                  <a:lnTo>
                    <a:pt x="15" y="1"/>
                  </a:lnTo>
                  <a:lnTo>
                    <a:pt x="39" y="2"/>
                  </a:lnTo>
                  <a:lnTo>
                    <a:pt x="52" y="0"/>
                  </a:lnTo>
                  <a:lnTo>
                    <a:pt x="54" y="4"/>
                  </a:lnTo>
                  <a:lnTo>
                    <a:pt x="62" y="5"/>
                  </a:lnTo>
                  <a:lnTo>
                    <a:pt x="76" y="13"/>
                  </a:lnTo>
                  <a:lnTo>
                    <a:pt x="76" y="1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6"/>
            <p:cNvSpPr/>
            <p:nvPr/>
          </p:nvSpPr>
          <p:spPr>
            <a:xfrm>
              <a:off x="5817829" y="2680315"/>
              <a:ext cx="12853" cy="23870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7" y="13"/>
                  </a:moveTo>
                  <a:lnTo>
                    <a:pt x="3" y="13"/>
                  </a:lnTo>
                  <a:lnTo>
                    <a:pt x="0" y="11"/>
                  </a:lnTo>
                  <a:lnTo>
                    <a:pt x="0" y="1"/>
                  </a:lnTo>
                  <a:lnTo>
                    <a:pt x="4" y="0"/>
                  </a:lnTo>
                  <a:lnTo>
                    <a:pt x="7" y="5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6199739" y="2421423"/>
              <a:ext cx="183611" cy="75280"/>
            </a:xfrm>
            <a:custGeom>
              <a:avLst/>
              <a:gdLst/>
              <a:ahLst/>
              <a:cxnLst/>
              <a:rect l="l" t="t" r="r" b="b"/>
              <a:pathLst>
                <a:path w="100" h="41" extrusionOk="0">
                  <a:moveTo>
                    <a:pt x="83" y="9"/>
                  </a:moveTo>
                  <a:lnTo>
                    <a:pt x="90" y="12"/>
                  </a:lnTo>
                  <a:lnTo>
                    <a:pt x="93" y="21"/>
                  </a:lnTo>
                  <a:lnTo>
                    <a:pt x="100" y="32"/>
                  </a:lnTo>
                  <a:lnTo>
                    <a:pt x="86" y="38"/>
                  </a:lnTo>
                  <a:lnTo>
                    <a:pt x="77" y="41"/>
                  </a:lnTo>
                  <a:lnTo>
                    <a:pt x="63" y="33"/>
                  </a:lnTo>
                  <a:lnTo>
                    <a:pt x="55" y="32"/>
                  </a:lnTo>
                  <a:lnTo>
                    <a:pt x="53" y="28"/>
                  </a:lnTo>
                  <a:lnTo>
                    <a:pt x="40" y="30"/>
                  </a:lnTo>
                  <a:lnTo>
                    <a:pt x="16" y="29"/>
                  </a:lnTo>
                  <a:lnTo>
                    <a:pt x="1" y="34"/>
                  </a:lnTo>
                  <a:lnTo>
                    <a:pt x="0" y="21"/>
                  </a:lnTo>
                  <a:lnTo>
                    <a:pt x="5" y="9"/>
                  </a:lnTo>
                  <a:lnTo>
                    <a:pt x="17" y="4"/>
                  </a:lnTo>
                  <a:lnTo>
                    <a:pt x="30" y="17"/>
                  </a:lnTo>
                  <a:lnTo>
                    <a:pt x="40" y="16"/>
                  </a:lnTo>
                  <a:lnTo>
                    <a:pt x="41" y="3"/>
                  </a:lnTo>
                  <a:lnTo>
                    <a:pt x="52" y="0"/>
                  </a:lnTo>
                  <a:lnTo>
                    <a:pt x="58" y="2"/>
                  </a:lnTo>
                  <a:lnTo>
                    <a:pt x="72" y="9"/>
                  </a:lnTo>
                  <a:lnTo>
                    <a:pt x="83" y="9"/>
                  </a:lnTo>
                  <a:lnTo>
                    <a:pt x="83" y="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5149489" y="3176061"/>
              <a:ext cx="481058" cy="499419"/>
            </a:xfrm>
            <a:custGeom>
              <a:avLst/>
              <a:gdLst/>
              <a:ahLst/>
              <a:cxnLst/>
              <a:rect l="l" t="t" r="r" b="b"/>
              <a:pathLst>
                <a:path w="262" h="272" extrusionOk="0">
                  <a:moveTo>
                    <a:pt x="246" y="11"/>
                  </a:moveTo>
                  <a:lnTo>
                    <a:pt x="252" y="23"/>
                  </a:lnTo>
                  <a:lnTo>
                    <a:pt x="253" y="35"/>
                  </a:lnTo>
                  <a:lnTo>
                    <a:pt x="259" y="55"/>
                  </a:lnTo>
                  <a:lnTo>
                    <a:pt x="262" y="59"/>
                  </a:lnTo>
                  <a:lnTo>
                    <a:pt x="259" y="67"/>
                  </a:lnTo>
                  <a:lnTo>
                    <a:pt x="239" y="69"/>
                  </a:lnTo>
                  <a:lnTo>
                    <a:pt x="231" y="76"/>
                  </a:lnTo>
                  <a:lnTo>
                    <a:pt x="222" y="78"/>
                  </a:lnTo>
                  <a:lnTo>
                    <a:pt x="221" y="92"/>
                  </a:lnTo>
                  <a:lnTo>
                    <a:pt x="202" y="100"/>
                  </a:lnTo>
                  <a:lnTo>
                    <a:pt x="196" y="109"/>
                  </a:lnTo>
                  <a:lnTo>
                    <a:pt x="182" y="115"/>
                  </a:lnTo>
                  <a:lnTo>
                    <a:pt x="167" y="118"/>
                  </a:lnTo>
                  <a:lnTo>
                    <a:pt x="140" y="132"/>
                  </a:lnTo>
                  <a:lnTo>
                    <a:pt x="140" y="154"/>
                  </a:lnTo>
                  <a:lnTo>
                    <a:pt x="137" y="154"/>
                  </a:lnTo>
                  <a:lnTo>
                    <a:pt x="137" y="164"/>
                  </a:lnTo>
                  <a:lnTo>
                    <a:pt x="127" y="165"/>
                  </a:lnTo>
                  <a:lnTo>
                    <a:pt x="122" y="169"/>
                  </a:lnTo>
                  <a:lnTo>
                    <a:pt x="115" y="169"/>
                  </a:lnTo>
                  <a:lnTo>
                    <a:pt x="109" y="166"/>
                  </a:lnTo>
                  <a:lnTo>
                    <a:pt x="95" y="169"/>
                  </a:lnTo>
                  <a:lnTo>
                    <a:pt x="90" y="184"/>
                  </a:lnTo>
                  <a:lnTo>
                    <a:pt x="84" y="185"/>
                  </a:lnTo>
                  <a:lnTo>
                    <a:pt x="76" y="209"/>
                  </a:lnTo>
                  <a:lnTo>
                    <a:pt x="53" y="229"/>
                  </a:lnTo>
                  <a:lnTo>
                    <a:pt x="47" y="255"/>
                  </a:lnTo>
                  <a:lnTo>
                    <a:pt x="39" y="264"/>
                  </a:lnTo>
                  <a:lnTo>
                    <a:pt x="38" y="271"/>
                  </a:lnTo>
                  <a:lnTo>
                    <a:pt x="1" y="272"/>
                  </a:lnTo>
                  <a:lnTo>
                    <a:pt x="0" y="272"/>
                  </a:lnTo>
                  <a:lnTo>
                    <a:pt x="1" y="264"/>
                  </a:lnTo>
                  <a:lnTo>
                    <a:pt x="8" y="258"/>
                  </a:lnTo>
                  <a:lnTo>
                    <a:pt x="13" y="249"/>
                  </a:lnTo>
                  <a:lnTo>
                    <a:pt x="13" y="242"/>
                  </a:lnTo>
                  <a:lnTo>
                    <a:pt x="19" y="229"/>
                  </a:lnTo>
                  <a:lnTo>
                    <a:pt x="28" y="217"/>
                  </a:lnTo>
                  <a:lnTo>
                    <a:pt x="33" y="214"/>
                  </a:lnTo>
                  <a:lnTo>
                    <a:pt x="38" y="203"/>
                  </a:lnTo>
                  <a:lnTo>
                    <a:pt x="39" y="192"/>
                  </a:lnTo>
                  <a:lnTo>
                    <a:pt x="45" y="181"/>
                  </a:lnTo>
                  <a:lnTo>
                    <a:pt x="56" y="174"/>
                  </a:lnTo>
                  <a:lnTo>
                    <a:pt x="67" y="155"/>
                  </a:lnTo>
                  <a:lnTo>
                    <a:pt x="68" y="154"/>
                  </a:lnTo>
                  <a:lnTo>
                    <a:pt x="76" y="147"/>
                  </a:lnTo>
                  <a:lnTo>
                    <a:pt x="91" y="144"/>
                  </a:lnTo>
                  <a:lnTo>
                    <a:pt x="104" y="132"/>
                  </a:lnTo>
                  <a:lnTo>
                    <a:pt x="112" y="127"/>
                  </a:lnTo>
                  <a:lnTo>
                    <a:pt x="126" y="110"/>
                  </a:lnTo>
                  <a:lnTo>
                    <a:pt x="122" y="87"/>
                  </a:lnTo>
                  <a:lnTo>
                    <a:pt x="129" y="70"/>
                  </a:lnTo>
                  <a:lnTo>
                    <a:pt x="132" y="61"/>
                  </a:lnTo>
                  <a:lnTo>
                    <a:pt x="142" y="48"/>
                  </a:lnTo>
                  <a:lnTo>
                    <a:pt x="159" y="39"/>
                  </a:lnTo>
                  <a:lnTo>
                    <a:pt x="170" y="31"/>
                  </a:lnTo>
                  <a:lnTo>
                    <a:pt x="182" y="12"/>
                  </a:lnTo>
                  <a:lnTo>
                    <a:pt x="187" y="0"/>
                  </a:lnTo>
                  <a:lnTo>
                    <a:pt x="199" y="0"/>
                  </a:lnTo>
                  <a:lnTo>
                    <a:pt x="207" y="8"/>
                  </a:lnTo>
                  <a:lnTo>
                    <a:pt x="223" y="7"/>
                  </a:lnTo>
                  <a:lnTo>
                    <a:pt x="239" y="11"/>
                  </a:lnTo>
                  <a:lnTo>
                    <a:pt x="246" y="11"/>
                  </a:lnTo>
                  <a:lnTo>
                    <a:pt x="246" y="1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6385185" y="2737234"/>
              <a:ext cx="100985" cy="100985"/>
            </a:xfrm>
            <a:custGeom>
              <a:avLst/>
              <a:gdLst/>
              <a:ahLst/>
              <a:cxnLst/>
              <a:rect l="l" t="t" r="r" b="b"/>
              <a:pathLst>
                <a:path w="55" h="55" extrusionOk="0">
                  <a:moveTo>
                    <a:pt x="31" y="55"/>
                  </a:moveTo>
                  <a:lnTo>
                    <a:pt x="27" y="47"/>
                  </a:lnTo>
                  <a:lnTo>
                    <a:pt x="28" y="39"/>
                  </a:lnTo>
                  <a:lnTo>
                    <a:pt x="26" y="31"/>
                  </a:lnTo>
                  <a:lnTo>
                    <a:pt x="16" y="20"/>
                  </a:lnTo>
                  <a:lnTo>
                    <a:pt x="10" y="11"/>
                  </a:lnTo>
                  <a:lnTo>
                    <a:pt x="5" y="6"/>
                  </a:lnTo>
                  <a:lnTo>
                    <a:pt x="0" y="4"/>
                  </a:lnTo>
                  <a:lnTo>
                    <a:pt x="3" y="2"/>
                  </a:lnTo>
                  <a:lnTo>
                    <a:pt x="13" y="0"/>
                  </a:lnTo>
                  <a:lnTo>
                    <a:pt x="25" y="6"/>
                  </a:lnTo>
                  <a:lnTo>
                    <a:pt x="30" y="6"/>
                  </a:lnTo>
                  <a:lnTo>
                    <a:pt x="38" y="11"/>
                  </a:lnTo>
                  <a:lnTo>
                    <a:pt x="38" y="17"/>
                  </a:lnTo>
                  <a:lnTo>
                    <a:pt x="44" y="20"/>
                  </a:lnTo>
                  <a:lnTo>
                    <a:pt x="47" y="29"/>
                  </a:lnTo>
                  <a:lnTo>
                    <a:pt x="53" y="33"/>
                  </a:lnTo>
                  <a:lnTo>
                    <a:pt x="52" y="36"/>
                  </a:lnTo>
                  <a:lnTo>
                    <a:pt x="55" y="38"/>
                  </a:lnTo>
                  <a:lnTo>
                    <a:pt x="51" y="40"/>
                  </a:lnTo>
                  <a:lnTo>
                    <a:pt x="42" y="39"/>
                  </a:lnTo>
                  <a:lnTo>
                    <a:pt x="41" y="36"/>
                  </a:lnTo>
                  <a:lnTo>
                    <a:pt x="38" y="37"/>
                  </a:lnTo>
                  <a:lnTo>
                    <a:pt x="39" y="41"/>
                  </a:lnTo>
                  <a:lnTo>
                    <a:pt x="36" y="47"/>
                  </a:lnTo>
                  <a:lnTo>
                    <a:pt x="34" y="53"/>
                  </a:lnTo>
                  <a:lnTo>
                    <a:pt x="31" y="55"/>
                  </a:lnTo>
                  <a:lnTo>
                    <a:pt x="31" y="5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6969065" y="4845075"/>
              <a:ext cx="235021" cy="473714"/>
            </a:xfrm>
            <a:custGeom>
              <a:avLst/>
              <a:gdLst/>
              <a:ahLst/>
              <a:cxnLst/>
              <a:rect l="l" t="t" r="r" b="b"/>
              <a:pathLst>
                <a:path w="128" h="258" extrusionOk="0">
                  <a:moveTo>
                    <a:pt x="123" y="29"/>
                  </a:moveTo>
                  <a:lnTo>
                    <a:pt x="124" y="51"/>
                  </a:lnTo>
                  <a:lnTo>
                    <a:pt x="128" y="60"/>
                  </a:lnTo>
                  <a:lnTo>
                    <a:pt x="126" y="70"/>
                  </a:lnTo>
                  <a:lnTo>
                    <a:pt x="123" y="75"/>
                  </a:lnTo>
                  <a:lnTo>
                    <a:pt x="117" y="64"/>
                  </a:lnTo>
                  <a:lnTo>
                    <a:pt x="114" y="70"/>
                  </a:lnTo>
                  <a:lnTo>
                    <a:pt x="117" y="84"/>
                  </a:lnTo>
                  <a:lnTo>
                    <a:pt x="114" y="92"/>
                  </a:lnTo>
                  <a:lnTo>
                    <a:pt x="109" y="96"/>
                  </a:lnTo>
                  <a:lnTo>
                    <a:pt x="107" y="112"/>
                  </a:lnTo>
                  <a:lnTo>
                    <a:pt x="100" y="134"/>
                  </a:lnTo>
                  <a:lnTo>
                    <a:pt x="89" y="161"/>
                  </a:lnTo>
                  <a:lnTo>
                    <a:pt x="77" y="197"/>
                  </a:lnTo>
                  <a:lnTo>
                    <a:pt x="68" y="223"/>
                  </a:lnTo>
                  <a:lnTo>
                    <a:pt x="59" y="246"/>
                  </a:lnTo>
                  <a:lnTo>
                    <a:pt x="45" y="250"/>
                  </a:lnTo>
                  <a:lnTo>
                    <a:pt x="30" y="258"/>
                  </a:lnTo>
                  <a:lnTo>
                    <a:pt x="21" y="253"/>
                  </a:lnTo>
                  <a:lnTo>
                    <a:pt x="9" y="246"/>
                  </a:lnTo>
                  <a:lnTo>
                    <a:pt x="5" y="237"/>
                  </a:lnTo>
                  <a:lnTo>
                    <a:pt x="5" y="220"/>
                  </a:lnTo>
                  <a:lnTo>
                    <a:pt x="0" y="204"/>
                  </a:lnTo>
                  <a:lnTo>
                    <a:pt x="0" y="191"/>
                  </a:lnTo>
                  <a:lnTo>
                    <a:pt x="4" y="177"/>
                  </a:lnTo>
                  <a:lnTo>
                    <a:pt x="12" y="174"/>
                  </a:lnTo>
                  <a:lnTo>
                    <a:pt x="12" y="167"/>
                  </a:lnTo>
                  <a:lnTo>
                    <a:pt x="21" y="153"/>
                  </a:lnTo>
                  <a:lnTo>
                    <a:pt x="23" y="140"/>
                  </a:lnTo>
                  <a:lnTo>
                    <a:pt x="20" y="131"/>
                  </a:lnTo>
                  <a:lnTo>
                    <a:pt x="18" y="120"/>
                  </a:lnTo>
                  <a:lnTo>
                    <a:pt x="18" y="102"/>
                  </a:lnTo>
                  <a:lnTo>
                    <a:pt x="24" y="91"/>
                  </a:lnTo>
                  <a:lnTo>
                    <a:pt x="27" y="80"/>
                  </a:lnTo>
                  <a:lnTo>
                    <a:pt x="35" y="79"/>
                  </a:lnTo>
                  <a:lnTo>
                    <a:pt x="45" y="75"/>
                  </a:lnTo>
                  <a:lnTo>
                    <a:pt x="51" y="71"/>
                  </a:lnTo>
                  <a:lnTo>
                    <a:pt x="58" y="71"/>
                  </a:lnTo>
                  <a:lnTo>
                    <a:pt x="69" y="60"/>
                  </a:lnTo>
                  <a:lnTo>
                    <a:pt x="83" y="49"/>
                  </a:lnTo>
                  <a:lnTo>
                    <a:pt x="88" y="39"/>
                  </a:lnTo>
                  <a:lnTo>
                    <a:pt x="86" y="31"/>
                  </a:lnTo>
                  <a:lnTo>
                    <a:pt x="94" y="33"/>
                  </a:lnTo>
                  <a:lnTo>
                    <a:pt x="103" y="20"/>
                  </a:lnTo>
                  <a:lnTo>
                    <a:pt x="104" y="9"/>
                  </a:lnTo>
                  <a:lnTo>
                    <a:pt x="110" y="0"/>
                  </a:lnTo>
                  <a:lnTo>
                    <a:pt x="115" y="9"/>
                  </a:lnTo>
                  <a:lnTo>
                    <a:pt x="120" y="16"/>
                  </a:lnTo>
                  <a:lnTo>
                    <a:pt x="123" y="29"/>
                  </a:lnTo>
                  <a:lnTo>
                    <a:pt x="123" y="2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2226418" y="3282555"/>
              <a:ext cx="815228" cy="635291"/>
            </a:xfrm>
            <a:custGeom>
              <a:avLst/>
              <a:gdLst/>
              <a:ahLst/>
              <a:cxnLst/>
              <a:rect l="l" t="t" r="r" b="b"/>
              <a:pathLst>
                <a:path w="444" h="346" extrusionOk="0">
                  <a:moveTo>
                    <a:pt x="282" y="131"/>
                  </a:moveTo>
                  <a:lnTo>
                    <a:pt x="288" y="130"/>
                  </a:lnTo>
                  <a:lnTo>
                    <a:pt x="279" y="147"/>
                  </a:lnTo>
                  <a:lnTo>
                    <a:pt x="274" y="160"/>
                  </a:lnTo>
                  <a:lnTo>
                    <a:pt x="268" y="186"/>
                  </a:lnTo>
                  <a:lnTo>
                    <a:pt x="265" y="195"/>
                  </a:lnTo>
                  <a:lnTo>
                    <a:pt x="266" y="206"/>
                  </a:lnTo>
                  <a:lnTo>
                    <a:pt x="270" y="215"/>
                  </a:lnTo>
                  <a:lnTo>
                    <a:pt x="271" y="229"/>
                  </a:lnTo>
                  <a:lnTo>
                    <a:pt x="280" y="243"/>
                  </a:lnTo>
                  <a:lnTo>
                    <a:pt x="282" y="254"/>
                  </a:lnTo>
                  <a:lnTo>
                    <a:pt x="288" y="264"/>
                  </a:lnTo>
                  <a:lnTo>
                    <a:pt x="305" y="268"/>
                  </a:lnTo>
                  <a:lnTo>
                    <a:pt x="310" y="277"/>
                  </a:lnTo>
                  <a:lnTo>
                    <a:pt x="325" y="271"/>
                  </a:lnTo>
                  <a:lnTo>
                    <a:pt x="338" y="270"/>
                  </a:lnTo>
                  <a:lnTo>
                    <a:pt x="351" y="266"/>
                  </a:lnTo>
                  <a:lnTo>
                    <a:pt x="362" y="263"/>
                  </a:lnTo>
                  <a:lnTo>
                    <a:pt x="374" y="255"/>
                  </a:lnTo>
                  <a:lnTo>
                    <a:pt x="379" y="244"/>
                  </a:lnTo>
                  <a:lnTo>
                    <a:pt x="382" y="228"/>
                  </a:lnTo>
                  <a:lnTo>
                    <a:pt x="386" y="223"/>
                  </a:lnTo>
                  <a:lnTo>
                    <a:pt x="398" y="217"/>
                  </a:lnTo>
                  <a:lnTo>
                    <a:pt x="416" y="213"/>
                  </a:lnTo>
                  <a:lnTo>
                    <a:pt x="431" y="214"/>
                  </a:lnTo>
                  <a:lnTo>
                    <a:pt x="440" y="212"/>
                  </a:lnTo>
                  <a:lnTo>
                    <a:pt x="444" y="217"/>
                  </a:lnTo>
                  <a:lnTo>
                    <a:pt x="442" y="226"/>
                  </a:lnTo>
                  <a:lnTo>
                    <a:pt x="432" y="237"/>
                  </a:lnTo>
                  <a:lnTo>
                    <a:pt x="426" y="248"/>
                  </a:lnTo>
                  <a:lnTo>
                    <a:pt x="429" y="251"/>
                  </a:lnTo>
                  <a:lnTo>
                    <a:pt x="425" y="260"/>
                  </a:lnTo>
                  <a:lnTo>
                    <a:pt x="419" y="274"/>
                  </a:lnTo>
                  <a:lnTo>
                    <a:pt x="416" y="270"/>
                  </a:lnTo>
                  <a:lnTo>
                    <a:pt x="413" y="270"/>
                  </a:lnTo>
                  <a:lnTo>
                    <a:pt x="409" y="270"/>
                  </a:lnTo>
                  <a:lnTo>
                    <a:pt x="402" y="282"/>
                  </a:lnTo>
                  <a:lnTo>
                    <a:pt x="399" y="280"/>
                  </a:lnTo>
                  <a:lnTo>
                    <a:pt x="397" y="280"/>
                  </a:lnTo>
                  <a:lnTo>
                    <a:pt x="397" y="283"/>
                  </a:lnTo>
                  <a:lnTo>
                    <a:pt x="382" y="283"/>
                  </a:lnTo>
                  <a:lnTo>
                    <a:pt x="366" y="283"/>
                  </a:lnTo>
                  <a:lnTo>
                    <a:pt x="365" y="294"/>
                  </a:lnTo>
                  <a:lnTo>
                    <a:pt x="357" y="294"/>
                  </a:lnTo>
                  <a:lnTo>
                    <a:pt x="362" y="300"/>
                  </a:lnTo>
                  <a:lnTo>
                    <a:pt x="368" y="305"/>
                  </a:lnTo>
                  <a:lnTo>
                    <a:pt x="370" y="308"/>
                  </a:lnTo>
                  <a:lnTo>
                    <a:pt x="372" y="310"/>
                  </a:lnTo>
                  <a:lnTo>
                    <a:pt x="371" y="317"/>
                  </a:lnTo>
                  <a:lnTo>
                    <a:pt x="349" y="317"/>
                  </a:lnTo>
                  <a:lnTo>
                    <a:pt x="339" y="332"/>
                  </a:lnTo>
                  <a:lnTo>
                    <a:pt x="342" y="335"/>
                  </a:lnTo>
                  <a:lnTo>
                    <a:pt x="339" y="340"/>
                  </a:lnTo>
                  <a:lnTo>
                    <a:pt x="338" y="346"/>
                  </a:lnTo>
                  <a:lnTo>
                    <a:pt x="322" y="325"/>
                  </a:lnTo>
                  <a:lnTo>
                    <a:pt x="314" y="319"/>
                  </a:lnTo>
                  <a:lnTo>
                    <a:pt x="301" y="314"/>
                  </a:lnTo>
                  <a:lnTo>
                    <a:pt x="291" y="315"/>
                  </a:lnTo>
                  <a:lnTo>
                    <a:pt x="277" y="323"/>
                  </a:lnTo>
                  <a:lnTo>
                    <a:pt x="268" y="324"/>
                  </a:lnTo>
                  <a:lnTo>
                    <a:pt x="257" y="319"/>
                  </a:lnTo>
                  <a:lnTo>
                    <a:pt x="245" y="316"/>
                  </a:lnTo>
                  <a:lnTo>
                    <a:pt x="231" y="307"/>
                  </a:lnTo>
                  <a:lnTo>
                    <a:pt x="219" y="304"/>
                  </a:lnTo>
                  <a:lnTo>
                    <a:pt x="202" y="295"/>
                  </a:lnTo>
                  <a:lnTo>
                    <a:pt x="189" y="286"/>
                  </a:lnTo>
                  <a:lnTo>
                    <a:pt x="186" y="281"/>
                  </a:lnTo>
                  <a:lnTo>
                    <a:pt x="177" y="280"/>
                  </a:lnTo>
                  <a:lnTo>
                    <a:pt x="160" y="274"/>
                  </a:lnTo>
                  <a:lnTo>
                    <a:pt x="155" y="266"/>
                  </a:lnTo>
                  <a:lnTo>
                    <a:pt x="139" y="254"/>
                  </a:lnTo>
                  <a:lnTo>
                    <a:pt x="132" y="243"/>
                  </a:lnTo>
                  <a:lnTo>
                    <a:pt x="130" y="233"/>
                  </a:lnTo>
                  <a:lnTo>
                    <a:pt x="136" y="231"/>
                  </a:lnTo>
                  <a:lnTo>
                    <a:pt x="134" y="226"/>
                  </a:lnTo>
                  <a:lnTo>
                    <a:pt x="140" y="221"/>
                  </a:lnTo>
                  <a:lnTo>
                    <a:pt x="140" y="214"/>
                  </a:lnTo>
                  <a:lnTo>
                    <a:pt x="136" y="206"/>
                  </a:lnTo>
                  <a:lnTo>
                    <a:pt x="136" y="199"/>
                  </a:lnTo>
                  <a:lnTo>
                    <a:pt x="132" y="188"/>
                  </a:lnTo>
                  <a:lnTo>
                    <a:pt x="121" y="170"/>
                  </a:lnTo>
                  <a:lnTo>
                    <a:pt x="108" y="155"/>
                  </a:lnTo>
                  <a:lnTo>
                    <a:pt x="102" y="143"/>
                  </a:lnTo>
                  <a:lnTo>
                    <a:pt x="90" y="135"/>
                  </a:lnTo>
                  <a:lnTo>
                    <a:pt x="88" y="131"/>
                  </a:lnTo>
                  <a:lnTo>
                    <a:pt x="93" y="119"/>
                  </a:lnTo>
                  <a:lnTo>
                    <a:pt x="86" y="114"/>
                  </a:lnTo>
                  <a:lnTo>
                    <a:pt x="78" y="106"/>
                  </a:lnTo>
                  <a:lnTo>
                    <a:pt x="77" y="92"/>
                  </a:lnTo>
                  <a:lnTo>
                    <a:pt x="69" y="91"/>
                  </a:lnTo>
                  <a:lnTo>
                    <a:pt x="63" y="80"/>
                  </a:lnTo>
                  <a:lnTo>
                    <a:pt x="57" y="71"/>
                  </a:lnTo>
                  <a:lnTo>
                    <a:pt x="58" y="66"/>
                  </a:lnTo>
                  <a:lnTo>
                    <a:pt x="54" y="51"/>
                  </a:lnTo>
                  <a:lnTo>
                    <a:pt x="53" y="37"/>
                  </a:lnTo>
                  <a:lnTo>
                    <a:pt x="55" y="29"/>
                  </a:lnTo>
                  <a:lnTo>
                    <a:pt x="46" y="21"/>
                  </a:lnTo>
                  <a:lnTo>
                    <a:pt x="40" y="23"/>
                  </a:lnTo>
                  <a:lnTo>
                    <a:pt x="34" y="17"/>
                  </a:lnTo>
                  <a:lnTo>
                    <a:pt x="28" y="25"/>
                  </a:lnTo>
                  <a:lnTo>
                    <a:pt x="28" y="34"/>
                  </a:lnTo>
                  <a:lnTo>
                    <a:pt x="25" y="49"/>
                  </a:lnTo>
                  <a:lnTo>
                    <a:pt x="28" y="56"/>
                  </a:lnTo>
                  <a:lnTo>
                    <a:pt x="36" y="69"/>
                  </a:lnTo>
                  <a:lnTo>
                    <a:pt x="37" y="74"/>
                  </a:lnTo>
                  <a:lnTo>
                    <a:pt x="40" y="75"/>
                  </a:lnTo>
                  <a:lnTo>
                    <a:pt x="40" y="82"/>
                  </a:lnTo>
                  <a:lnTo>
                    <a:pt x="43" y="81"/>
                  </a:lnTo>
                  <a:lnTo>
                    <a:pt x="43" y="94"/>
                  </a:lnTo>
                  <a:lnTo>
                    <a:pt x="46" y="98"/>
                  </a:lnTo>
                  <a:lnTo>
                    <a:pt x="48" y="106"/>
                  </a:lnTo>
                  <a:lnTo>
                    <a:pt x="56" y="114"/>
                  </a:lnTo>
                  <a:lnTo>
                    <a:pt x="57" y="132"/>
                  </a:lnTo>
                  <a:lnTo>
                    <a:pt x="60" y="141"/>
                  </a:lnTo>
                  <a:lnTo>
                    <a:pt x="63" y="150"/>
                  </a:lnTo>
                  <a:lnTo>
                    <a:pt x="62" y="160"/>
                  </a:lnTo>
                  <a:lnTo>
                    <a:pt x="69" y="160"/>
                  </a:lnTo>
                  <a:lnTo>
                    <a:pt x="74" y="169"/>
                  </a:lnTo>
                  <a:lnTo>
                    <a:pt x="79" y="177"/>
                  </a:lnTo>
                  <a:lnTo>
                    <a:pt x="78" y="181"/>
                  </a:lnTo>
                  <a:lnTo>
                    <a:pt x="69" y="188"/>
                  </a:lnTo>
                  <a:lnTo>
                    <a:pt x="66" y="188"/>
                  </a:lnTo>
                  <a:lnTo>
                    <a:pt x="65" y="177"/>
                  </a:lnTo>
                  <a:lnTo>
                    <a:pt x="56" y="166"/>
                  </a:lnTo>
                  <a:lnTo>
                    <a:pt x="46" y="156"/>
                  </a:lnTo>
                  <a:lnTo>
                    <a:pt x="38" y="151"/>
                  </a:lnTo>
                  <a:lnTo>
                    <a:pt x="42" y="137"/>
                  </a:lnTo>
                  <a:lnTo>
                    <a:pt x="42" y="127"/>
                  </a:lnTo>
                  <a:lnTo>
                    <a:pt x="35" y="121"/>
                  </a:lnTo>
                  <a:lnTo>
                    <a:pt x="26" y="113"/>
                  </a:lnTo>
                  <a:lnTo>
                    <a:pt x="23" y="115"/>
                  </a:lnTo>
                  <a:lnTo>
                    <a:pt x="20" y="110"/>
                  </a:lnTo>
                  <a:lnTo>
                    <a:pt x="12" y="106"/>
                  </a:lnTo>
                  <a:lnTo>
                    <a:pt x="6" y="94"/>
                  </a:lnTo>
                  <a:lnTo>
                    <a:pt x="7" y="94"/>
                  </a:lnTo>
                  <a:lnTo>
                    <a:pt x="13" y="94"/>
                  </a:lnTo>
                  <a:lnTo>
                    <a:pt x="21" y="87"/>
                  </a:lnTo>
                  <a:lnTo>
                    <a:pt x="24" y="79"/>
                  </a:lnTo>
                  <a:lnTo>
                    <a:pt x="15" y="65"/>
                  </a:lnTo>
                  <a:lnTo>
                    <a:pt x="8" y="60"/>
                  </a:lnTo>
                  <a:lnTo>
                    <a:pt x="6" y="48"/>
                  </a:lnTo>
                  <a:lnTo>
                    <a:pt x="3" y="35"/>
                  </a:lnTo>
                  <a:lnTo>
                    <a:pt x="1" y="20"/>
                  </a:lnTo>
                  <a:lnTo>
                    <a:pt x="0" y="3"/>
                  </a:lnTo>
                  <a:lnTo>
                    <a:pt x="19" y="2"/>
                  </a:lnTo>
                  <a:lnTo>
                    <a:pt x="40" y="0"/>
                  </a:lnTo>
                  <a:lnTo>
                    <a:pt x="37" y="3"/>
                  </a:lnTo>
                  <a:lnTo>
                    <a:pt x="58" y="12"/>
                  </a:lnTo>
                  <a:lnTo>
                    <a:pt x="91" y="26"/>
                  </a:lnTo>
                  <a:lnTo>
                    <a:pt x="123" y="26"/>
                  </a:lnTo>
                  <a:lnTo>
                    <a:pt x="135" y="26"/>
                  </a:lnTo>
                  <a:lnTo>
                    <a:pt x="137" y="18"/>
                  </a:lnTo>
                  <a:lnTo>
                    <a:pt x="166" y="18"/>
                  </a:lnTo>
                  <a:lnTo>
                    <a:pt x="169" y="25"/>
                  </a:lnTo>
                  <a:lnTo>
                    <a:pt x="176" y="31"/>
                  </a:lnTo>
                  <a:lnTo>
                    <a:pt x="183" y="39"/>
                  </a:lnTo>
                  <a:lnTo>
                    <a:pt x="185" y="49"/>
                  </a:lnTo>
                  <a:lnTo>
                    <a:pt x="186" y="60"/>
                  </a:lnTo>
                  <a:lnTo>
                    <a:pt x="193" y="66"/>
                  </a:lnTo>
                  <a:lnTo>
                    <a:pt x="205" y="71"/>
                  </a:lnTo>
                  <a:lnTo>
                    <a:pt x="219" y="56"/>
                  </a:lnTo>
                  <a:lnTo>
                    <a:pt x="232" y="55"/>
                  </a:lnTo>
                  <a:lnTo>
                    <a:pt x="242" y="63"/>
                  </a:lnTo>
                  <a:lnTo>
                    <a:pt x="247" y="76"/>
                  </a:lnTo>
                  <a:lnTo>
                    <a:pt x="249" y="88"/>
                  </a:lnTo>
                  <a:lnTo>
                    <a:pt x="257" y="98"/>
                  </a:lnTo>
                  <a:lnTo>
                    <a:pt x="257" y="111"/>
                  </a:lnTo>
                  <a:lnTo>
                    <a:pt x="260" y="120"/>
                  </a:lnTo>
                  <a:lnTo>
                    <a:pt x="271" y="126"/>
                  </a:lnTo>
                  <a:lnTo>
                    <a:pt x="282" y="131"/>
                  </a:lnTo>
                  <a:lnTo>
                    <a:pt x="282" y="131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6241968" y="2946549"/>
              <a:ext cx="69772" cy="53247"/>
            </a:xfrm>
            <a:custGeom>
              <a:avLst/>
              <a:gdLst/>
              <a:ahLst/>
              <a:cxnLst/>
              <a:rect l="l" t="t" r="r" b="b"/>
              <a:pathLst>
                <a:path w="38" h="29" extrusionOk="0">
                  <a:moveTo>
                    <a:pt x="38" y="19"/>
                  </a:moveTo>
                  <a:lnTo>
                    <a:pt x="35" y="20"/>
                  </a:lnTo>
                  <a:lnTo>
                    <a:pt x="33" y="23"/>
                  </a:lnTo>
                  <a:lnTo>
                    <a:pt x="25" y="23"/>
                  </a:lnTo>
                  <a:lnTo>
                    <a:pt x="19" y="27"/>
                  </a:lnTo>
                  <a:lnTo>
                    <a:pt x="9" y="29"/>
                  </a:lnTo>
                  <a:lnTo>
                    <a:pt x="3" y="24"/>
                  </a:lnTo>
                  <a:lnTo>
                    <a:pt x="0" y="16"/>
                  </a:lnTo>
                  <a:lnTo>
                    <a:pt x="1" y="9"/>
                  </a:lnTo>
                  <a:lnTo>
                    <a:pt x="3" y="10"/>
                  </a:lnTo>
                  <a:lnTo>
                    <a:pt x="3" y="6"/>
                  </a:lnTo>
                  <a:lnTo>
                    <a:pt x="12" y="3"/>
                  </a:lnTo>
                  <a:lnTo>
                    <a:pt x="15" y="2"/>
                  </a:lnTo>
                  <a:lnTo>
                    <a:pt x="20" y="1"/>
                  </a:lnTo>
                  <a:lnTo>
                    <a:pt x="28" y="0"/>
                  </a:lnTo>
                  <a:lnTo>
                    <a:pt x="36" y="7"/>
                  </a:lnTo>
                  <a:lnTo>
                    <a:pt x="38" y="19"/>
                  </a:lnTo>
                  <a:lnTo>
                    <a:pt x="38" y="1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5292706" y="3552462"/>
              <a:ext cx="501255" cy="519616"/>
            </a:xfrm>
            <a:custGeom>
              <a:avLst/>
              <a:gdLst/>
              <a:ahLst/>
              <a:cxnLst/>
              <a:rect l="l" t="t" r="r" b="b"/>
              <a:pathLst>
                <a:path w="273" h="283" extrusionOk="0">
                  <a:moveTo>
                    <a:pt x="273" y="110"/>
                  </a:moveTo>
                  <a:lnTo>
                    <a:pt x="273" y="154"/>
                  </a:lnTo>
                  <a:lnTo>
                    <a:pt x="264" y="167"/>
                  </a:lnTo>
                  <a:lnTo>
                    <a:pt x="263" y="179"/>
                  </a:lnTo>
                  <a:lnTo>
                    <a:pt x="248" y="182"/>
                  </a:lnTo>
                  <a:lnTo>
                    <a:pt x="225" y="184"/>
                  </a:lnTo>
                  <a:lnTo>
                    <a:pt x="219" y="190"/>
                  </a:lnTo>
                  <a:lnTo>
                    <a:pt x="209" y="191"/>
                  </a:lnTo>
                  <a:lnTo>
                    <a:pt x="198" y="191"/>
                  </a:lnTo>
                  <a:lnTo>
                    <a:pt x="194" y="187"/>
                  </a:lnTo>
                  <a:lnTo>
                    <a:pt x="185" y="190"/>
                  </a:lnTo>
                  <a:lnTo>
                    <a:pt x="169" y="199"/>
                  </a:lnTo>
                  <a:lnTo>
                    <a:pt x="166" y="204"/>
                  </a:lnTo>
                  <a:lnTo>
                    <a:pt x="153" y="213"/>
                  </a:lnTo>
                  <a:lnTo>
                    <a:pt x="151" y="218"/>
                  </a:lnTo>
                  <a:lnTo>
                    <a:pt x="144" y="221"/>
                  </a:lnTo>
                  <a:lnTo>
                    <a:pt x="135" y="219"/>
                  </a:lnTo>
                  <a:lnTo>
                    <a:pt x="131" y="224"/>
                  </a:lnTo>
                  <a:lnTo>
                    <a:pt x="129" y="236"/>
                  </a:lnTo>
                  <a:lnTo>
                    <a:pt x="115" y="252"/>
                  </a:lnTo>
                  <a:lnTo>
                    <a:pt x="115" y="258"/>
                  </a:lnTo>
                  <a:lnTo>
                    <a:pt x="111" y="267"/>
                  </a:lnTo>
                  <a:lnTo>
                    <a:pt x="112" y="278"/>
                  </a:lnTo>
                  <a:lnTo>
                    <a:pt x="105" y="281"/>
                  </a:lnTo>
                  <a:lnTo>
                    <a:pt x="101" y="283"/>
                  </a:lnTo>
                  <a:lnTo>
                    <a:pt x="98" y="275"/>
                  </a:lnTo>
                  <a:lnTo>
                    <a:pt x="94" y="277"/>
                  </a:lnTo>
                  <a:lnTo>
                    <a:pt x="91" y="277"/>
                  </a:lnTo>
                  <a:lnTo>
                    <a:pt x="88" y="282"/>
                  </a:lnTo>
                  <a:lnTo>
                    <a:pt x="75" y="282"/>
                  </a:lnTo>
                  <a:lnTo>
                    <a:pt x="70" y="279"/>
                  </a:lnTo>
                  <a:lnTo>
                    <a:pt x="68" y="281"/>
                  </a:lnTo>
                  <a:lnTo>
                    <a:pt x="63" y="276"/>
                  </a:lnTo>
                  <a:lnTo>
                    <a:pt x="64" y="270"/>
                  </a:lnTo>
                  <a:lnTo>
                    <a:pt x="62" y="267"/>
                  </a:lnTo>
                  <a:lnTo>
                    <a:pt x="58" y="270"/>
                  </a:lnTo>
                  <a:lnTo>
                    <a:pt x="59" y="263"/>
                  </a:lnTo>
                  <a:lnTo>
                    <a:pt x="62" y="258"/>
                  </a:lnTo>
                  <a:lnTo>
                    <a:pt x="55" y="250"/>
                  </a:lnTo>
                  <a:lnTo>
                    <a:pt x="54" y="245"/>
                  </a:lnTo>
                  <a:lnTo>
                    <a:pt x="50" y="241"/>
                  </a:lnTo>
                  <a:lnTo>
                    <a:pt x="47" y="240"/>
                  </a:lnTo>
                  <a:lnTo>
                    <a:pt x="43" y="243"/>
                  </a:lnTo>
                  <a:lnTo>
                    <a:pt x="37" y="246"/>
                  </a:lnTo>
                  <a:lnTo>
                    <a:pt x="32" y="250"/>
                  </a:lnTo>
                  <a:lnTo>
                    <a:pt x="26" y="248"/>
                  </a:lnTo>
                  <a:lnTo>
                    <a:pt x="21" y="243"/>
                  </a:lnTo>
                  <a:lnTo>
                    <a:pt x="18" y="243"/>
                  </a:lnTo>
                  <a:lnTo>
                    <a:pt x="14" y="245"/>
                  </a:lnTo>
                  <a:lnTo>
                    <a:pt x="11" y="245"/>
                  </a:lnTo>
                  <a:lnTo>
                    <a:pt x="10" y="238"/>
                  </a:lnTo>
                  <a:lnTo>
                    <a:pt x="11" y="233"/>
                  </a:lnTo>
                  <a:lnTo>
                    <a:pt x="10" y="225"/>
                  </a:lnTo>
                  <a:lnTo>
                    <a:pt x="4" y="220"/>
                  </a:lnTo>
                  <a:lnTo>
                    <a:pt x="1" y="209"/>
                  </a:lnTo>
                  <a:lnTo>
                    <a:pt x="0" y="197"/>
                  </a:lnTo>
                  <a:lnTo>
                    <a:pt x="6" y="193"/>
                  </a:lnTo>
                  <a:lnTo>
                    <a:pt x="9" y="182"/>
                  </a:lnTo>
                  <a:lnTo>
                    <a:pt x="14" y="182"/>
                  </a:lnTo>
                  <a:lnTo>
                    <a:pt x="25" y="187"/>
                  </a:lnTo>
                  <a:lnTo>
                    <a:pt x="35" y="184"/>
                  </a:lnTo>
                  <a:lnTo>
                    <a:pt x="41" y="184"/>
                  </a:lnTo>
                  <a:lnTo>
                    <a:pt x="44" y="181"/>
                  </a:lnTo>
                  <a:lnTo>
                    <a:pt x="110" y="180"/>
                  </a:lnTo>
                  <a:lnTo>
                    <a:pt x="114" y="167"/>
                  </a:lnTo>
                  <a:lnTo>
                    <a:pt x="111" y="164"/>
                  </a:lnTo>
                  <a:lnTo>
                    <a:pt x="104" y="82"/>
                  </a:lnTo>
                  <a:lnTo>
                    <a:pt x="97" y="0"/>
                  </a:lnTo>
                  <a:lnTo>
                    <a:pt x="122" y="0"/>
                  </a:lnTo>
                  <a:lnTo>
                    <a:pt x="177" y="41"/>
                  </a:lnTo>
                  <a:lnTo>
                    <a:pt x="232" y="83"/>
                  </a:lnTo>
                  <a:lnTo>
                    <a:pt x="236" y="92"/>
                  </a:lnTo>
                  <a:lnTo>
                    <a:pt x="246" y="97"/>
                  </a:lnTo>
                  <a:lnTo>
                    <a:pt x="255" y="101"/>
                  </a:lnTo>
                  <a:lnTo>
                    <a:pt x="255" y="113"/>
                  </a:lnTo>
                  <a:lnTo>
                    <a:pt x="273" y="110"/>
                  </a:lnTo>
                  <a:lnTo>
                    <a:pt x="273" y="11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8450797" y="3434950"/>
              <a:ext cx="269906" cy="642634"/>
            </a:xfrm>
            <a:custGeom>
              <a:avLst/>
              <a:gdLst/>
              <a:ahLst/>
              <a:cxnLst/>
              <a:rect l="l" t="t" r="r" b="b"/>
              <a:pathLst>
                <a:path w="147" h="350" extrusionOk="0">
                  <a:moveTo>
                    <a:pt x="147" y="131"/>
                  </a:moveTo>
                  <a:lnTo>
                    <a:pt x="134" y="144"/>
                  </a:lnTo>
                  <a:lnTo>
                    <a:pt x="132" y="151"/>
                  </a:lnTo>
                  <a:lnTo>
                    <a:pt x="123" y="155"/>
                  </a:lnTo>
                  <a:lnTo>
                    <a:pt x="115" y="163"/>
                  </a:lnTo>
                  <a:lnTo>
                    <a:pt x="103" y="164"/>
                  </a:lnTo>
                  <a:lnTo>
                    <a:pt x="99" y="185"/>
                  </a:lnTo>
                  <a:lnTo>
                    <a:pt x="92" y="188"/>
                  </a:lnTo>
                  <a:lnTo>
                    <a:pt x="103" y="205"/>
                  </a:lnTo>
                  <a:lnTo>
                    <a:pt x="115" y="219"/>
                  </a:lnTo>
                  <a:lnTo>
                    <a:pt x="123" y="231"/>
                  </a:lnTo>
                  <a:lnTo>
                    <a:pt x="120" y="248"/>
                  </a:lnTo>
                  <a:lnTo>
                    <a:pt x="114" y="251"/>
                  </a:lnTo>
                  <a:lnTo>
                    <a:pt x="120" y="261"/>
                  </a:lnTo>
                  <a:lnTo>
                    <a:pt x="132" y="276"/>
                  </a:lnTo>
                  <a:lnTo>
                    <a:pt x="135" y="286"/>
                  </a:lnTo>
                  <a:lnTo>
                    <a:pt x="136" y="295"/>
                  </a:lnTo>
                  <a:lnTo>
                    <a:pt x="144" y="313"/>
                  </a:lnTo>
                  <a:lnTo>
                    <a:pt x="136" y="331"/>
                  </a:lnTo>
                  <a:lnTo>
                    <a:pt x="129" y="350"/>
                  </a:lnTo>
                  <a:lnTo>
                    <a:pt x="127" y="336"/>
                  </a:lnTo>
                  <a:lnTo>
                    <a:pt x="131" y="322"/>
                  </a:lnTo>
                  <a:lnTo>
                    <a:pt x="124" y="310"/>
                  </a:lnTo>
                  <a:lnTo>
                    <a:pt x="123" y="289"/>
                  </a:lnTo>
                  <a:lnTo>
                    <a:pt x="116" y="280"/>
                  </a:lnTo>
                  <a:lnTo>
                    <a:pt x="108" y="257"/>
                  </a:lnTo>
                  <a:lnTo>
                    <a:pt x="102" y="233"/>
                  </a:lnTo>
                  <a:lnTo>
                    <a:pt x="93" y="217"/>
                  </a:lnTo>
                  <a:lnTo>
                    <a:pt x="83" y="227"/>
                  </a:lnTo>
                  <a:lnTo>
                    <a:pt x="66" y="240"/>
                  </a:lnTo>
                  <a:lnTo>
                    <a:pt x="57" y="239"/>
                  </a:lnTo>
                  <a:lnTo>
                    <a:pt x="46" y="234"/>
                  </a:lnTo>
                  <a:lnTo>
                    <a:pt x="49" y="211"/>
                  </a:lnTo>
                  <a:lnTo>
                    <a:pt x="43" y="193"/>
                  </a:lnTo>
                  <a:lnTo>
                    <a:pt x="27" y="171"/>
                  </a:lnTo>
                  <a:lnTo>
                    <a:pt x="28" y="164"/>
                  </a:lnTo>
                  <a:lnTo>
                    <a:pt x="17" y="161"/>
                  </a:lnTo>
                  <a:lnTo>
                    <a:pt x="4" y="145"/>
                  </a:lnTo>
                  <a:lnTo>
                    <a:pt x="0" y="131"/>
                  </a:lnTo>
                  <a:lnTo>
                    <a:pt x="7" y="134"/>
                  </a:lnTo>
                  <a:lnTo>
                    <a:pt x="5" y="120"/>
                  </a:lnTo>
                  <a:lnTo>
                    <a:pt x="12" y="115"/>
                  </a:lnTo>
                  <a:lnTo>
                    <a:pt x="9" y="107"/>
                  </a:lnTo>
                  <a:lnTo>
                    <a:pt x="12" y="101"/>
                  </a:lnTo>
                  <a:lnTo>
                    <a:pt x="10" y="81"/>
                  </a:lnTo>
                  <a:lnTo>
                    <a:pt x="23" y="85"/>
                  </a:lnTo>
                  <a:lnTo>
                    <a:pt x="29" y="70"/>
                  </a:lnTo>
                  <a:lnTo>
                    <a:pt x="27" y="60"/>
                  </a:lnTo>
                  <a:lnTo>
                    <a:pt x="33" y="45"/>
                  </a:lnTo>
                  <a:lnTo>
                    <a:pt x="31" y="34"/>
                  </a:lnTo>
                  <a:lnTo>
                    <a:pt x="49" y="20"/>
                  </a:lnTo>
                  <a:lnTo>
                    <a:pt x="61" y="24"/>
                  </a:lnTo>
                  <a:lnTo>
                    <a:pt x="57" y="12"/>
                  </a:lnTo>
                  <a:lnTo>
                    <a:pt x="63" y="8"/>
                  </a:lnTo>
                  <a:lnTo>
                    <a:pt x="60" y="2"/>
                  </a:lnTo>
                  <a:lnTo>
                    <a:pt x="69" y="0"/>
                  </a:lnTo>
                  <a:lnTo>
                    <a:pt x="77" y="11"/>
                  </a:lnTo>
                  <a:lnTo>
                    <a:pt x="85" y="16"/>
                  </a:lnTo>
                  <a:lnTo>
                    <a:pt x="89" y="30"/>
                  </a:lnTo>
                  <a:lnTo>
                    <a:pt x="91" y="46"/>
                  </a:lnTo>
                  <a:lnTo>
                    <a:pt x="79" y="62"/>
                  </a:lnTo>
                  <a:lnTo>
                    <a:pt x="80" y="85"/>
                  </a:lnTo>
                  <a:lnTo>
                    <a:pt x="97" y="81"/>
                  </a:lnTo>
                  <a:lnTo>
                    <a:pt x="104" y="99"/>
                  </a:lnTo>
                  <a:lnTo>
                    <a:pt x="115" y="103"/>
                  </a:lnTo>
                  <a:lnTo>
                    <a:pt x="113" y="118"/>
                  </a:lnTo>
                  <a:lnTo>
                    <a:pt x="126" y="125"/>
                  </a:lnTo>
                  <a:lnTo>
                    <a:pt x="134" y="129"/>
                  </a:lnTo>
                  <a:lnTo>
                    <a:pt x="146" y="123"/>
                  </a:lnTo>
                  <a:lnTo>
                    <a:pt x="147" y="131"/>
                  </a:lnTo>
                  <a:lnTo>
                    <a:pt x="147" y="13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6181377" y="2906154"/>
              <a:ext cx="51410" cy="56919"/>
            </a:xfrm>
            <a:custGeom>
              <a:avLst/>
              <a:gdLst/>
              <a:ahLst/>
              <a:cxnLst/>
              <a:rect l="l" t="t" r="r" b="b"/>
              <a:pathLst>
                <a:path w="28" h="31" extrusionOk="0">
                  <a:moveTo>
                    <a:pt x="27" y="14"/>
                  </a:moveTo>
                  <a:lnTo>
                    <a:pt x="25" y="17"/>
                  </a:lnTo>
                  <a:lnTo>
                    <a:pt x="21" y="19"/>
                  </a:lnTo>
                  <a:lnTo>
                    <a:pt x="19" y="16"/>
                  </a:lnTo>
                  <a:lnTo>
                    <a:pt x="13" y="25"/>
                  </a:lnTo>
                  <a:lnTo>
                    <a:pt x="15" y="31"/>
                  </a:lnTo>
                  <a:lnTo>
                    <a:pt x="12" y="30"/>
                  </a:lnTo>
                  <a:lnTo>
                    <a:pt x="7" y="23"/>
                  </a:lnTo>
                  <a:lnTo>
                    <a:pt x="0" y="19"/>
                  </a:lnTo>
                  <a:lnTo>
                    <a:pt x="2" y="17"/>
                  </a:lnTo>
                  <a:lnTo>
                    <a:pt x="3" y="6"/>
                  </a:lnTo>
                  <a:lnTo>
                    <a:pt x="7" y="2"/>
                  </a:lnTo>
                  <a:lnTo>
                    <a:pt x="10" y="0"/>
                  </a:lnTo>
                  <a:lnTo>
                    <a:pt x="14" y="3"/>
                  </a:lnTo>
                  <a:lnTo>
                    <a:pt x="17" y="6"/>
                  </a:lnTo>
                  <a:lnTo>
                    <a:pt x="22" y="8"/>
                  </a:lnTo>
                  <a:lnTo>
                    <a:pt x="28" y="12"/>
                  </a:lnTo>
                  <a:lnTo>
                    <a:pt x="27" y="14"/>
                  </a:lnTo>
                  <a:lnTo>
                    <a:pt x="27" y="1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8022985" y="2616050"/>
              <a:ext cx="914378" cy="356203"/>
            </a:xfrm>
            <a:custGeom>
              <a:avLst/>
              <a:gdLst/>
              <a:ahLst/>
              <a:cxnLst/>
              <a:rect l="l" t="t" r="r" b="b"/>
              <a:pathLst>
                <a:path w="498" h="194" extrusionOk="0">
                  <a:moveTo>
                    <a:pt x="225" y="36"/>
                  </a:moveTo>
                  <a:lnTo>
                    <a:pt x="237" y="32"/>
                  </a:lnTo>
                  <a:lnTo>
                    <a:pt x="254" y="30"/>
                  </a:lnTo>
                  <a:lnTo>
                    <a:pt x="270" y="33"/>
                  </a:lnTo>
                  <a:lnTo>
                    <a:pt x="290" y="41"/>
                  </a:lnTo>
                  <a:lnTo>
                    <a:pt x="304" y="51"/>
                  </a:lnTo>
                  <a:lnTo>
                    <a:pt x="318" y="51"/>
                  </a:lnTo>
                  <a:lnTo>
                    <a:pt x="338" y="54"/>
                  </a:lnTo>
                  <a:lnTo>
                    <a:pt x="348" y="49"/>
                  </a:lnTo>
                  <a:lnTo>
                    <a:pt x="366" y="46"/>
                  </a:lnTo>
                  <a:lnTo>
                    <a:pt x="379" y="33"/>
                  </a:lnTo>
                  <a:lnTo>
                    <a:pt x="389" y="35"/>
                  </a:lnTo>
                  <a:lnTo>
                    <a:pt x="401" y="41"/>
                  </a:lnTo>
                  <a:lnTo>
                    <a:pt x="417" y="40"/>
                  </a:lnTo>
                  <a:lnTo>
                    <a:pt x="419" y="54"/>
                  </a:lnTo>
                  <a:lnTo>
                    <a:pt x="420" y="72"/>
                  </a:lnTo>
                  <a:lnTo>
                    <a:pt x="428" y="80"/>
                  </a:lnTo>
                  <a:lnTo>
                    <a:pt x="435" y="77"/>
                  </a:lnTo>
                  <a:lnTo>
                    <a:pt x="451" y="80"/>
                  </a:lnTo>
                  <a:lnTo>
                    <a:pt x="459" y="73"/>
                  </a:lnTo>
                  <a:lnTo>
                    <a:pt x="474" y="79"/>
                  </a:lnTo>
                  <a:lnTo>
                    <a:pt x="496" y="92"/>
                  </a:lnTo>
                  <a:lnTo>
                    <a:pt x="498" y="99"/>
                  </a:lnTo>
                  <a:lnTo>
                    <a:pt x="484" y="97"/>
                  </a:lnTo>
                  <a:lnTo>
                    <a:pt x="464" y="99"/>
                  </a:lnTo>
                  <a:lnTo>
                    <a:pt x="457" y="104"/>
                  </a:lnTo>
                  <a:lnTo>
                    <a:pt x="453" y="117"/>
                  </a:lnTo>
                  <a:lnTo>
                    <a:pt x="434" y="124"/>
                  </a:lnTo>
                  <a:lnTo>
                    <a:pt x="424" y="134"/>
                  </a:lnTo>
                  <a:lnTo>
                    <a:pt x="407" y="130"/>
                  </a:lnTo>
                  <a:lnTo>
                    <a:pt x="398" y="129"/>
                  </a:lnTo>
                  <a:lnTo>
                    <a:pt x="396" y="140"/>
                  </a:lnTo>
                  <a:lnTo>
                    <a:pt x="405" y="148"/>
                  </a:lnTo>
                  <a:lnTo>
                    <a:pt x="410" y="154"/>
                  </a:lnTo>
                  <a:lnTo>
                    <a:pt x="404" y="160"/>
                  </a:lnTo>
                  <a:lnTo>
                    <a:pt x="398" y="171"/>
                  </a:lnTo>
                  <a:lnTo>
                    <a:pt x="383" y="177"/>
                  </a:lnTo>
                  <a:lnTo>
                    <a:pt x="361" y="177"/>
                  </a:lnTo>
                  <a:lnTo>
                    <a:pt x="339" y="184"/>
                  </a:lnTo>
                  <a:lnTo>
                    <a:pt x="326" y="194"/>
                  </a:lnTo>
                  <a:lnTo>
                    <a:pt x="316" y="189"/>
                  </a:lnTo>
                  <a:lnTo>
                    <a:pt x="298" y="189"/>
                  </a:lnTo>
                  <a:lnTo>
                    <a:pt x="270" y="177"/>
                  </a:lnTo>
                  <a:lnTo>
                    <a:pt x="253" y="175"/>
                  </a:lnTo>
                  <a:lnTo>
                    <a:pt x="235" y="177"/>
                  </a:lnTo>
                  <a:lnTo>
                    <a:pt x="201" y="172"/>
                  </a:lnTo>
                  <a:lnTo>
                    <a:pt x="185" y="173"/>
                  </a:lnTo>
                  <a:lnTo>
                    <a:pt x="171" y="162"/>
                  </a:lnTo>
                  <a:lnTo>
                    <a:pt x="156" y="145"/>
                  </a:lnTo>
                  <a:lnTo>
                    <a:pt x="146" y="143"/>
                  </a:lnTo>
                  <a:lnTo>
                    <a:pt x="122" y="131"/>
                  </a:lnTo>
                  <a:lnTo>
                    <a:pt x="101" y="129"/>
                  </a:lnTo>
                  <a:lnTo>
                    <a:pt x="82" y="125"/>
                  </a:lnTo>
                  <a:lnTo>
                    <a:pt x="73" y="117"/>
                  </a:lnTo>
                  <a:lnTo>
                    <a:pt x="68" y="95"/>
                  </a:lnTo>
                  <a:lnTo>
                    <a:pt x="51" y="80"/>
                  </a:lnTo>
                  <a:lnTo>
                    <a:pt x="27" y="73"/>
                  </a:lnTo>
                  <a:lnTo>
                    <a:pt x="10" y="63"/>
                  </a:lnTo>
                  <a:lnTo>
                    <a:pt x="0" y="51"/>
                  </a:lnTo>
                  <a:lnTo>
                    <a:pt x="14" y="47"/>
                  </a:lnTo>
                  <a:lnTo>
                    <a:pt x="34" y="32"/>
                  </a:lnTo>
                  <a:lnTo>
                    <a:pt x="51" y="23"/>
                  </a:lnTo>
                  <a:lnTo>
                    <a:pt x="68" y="29"/>
                  </a:lnTo>
                  <a:lnTo>
                    <a:pt x="82" y="29"/>
                  </a:lnTo>
                  <a:lnTo>
                    <a:pt x="97" y="37"/>
                  </a:lnTo>
                  <a:lnTo>
                    <a:pt x="112" y="38"/>
                  </a:lnTo>
                  <a:lnTo>
                    <a:pt x="136" y="43"/>
                  </a:lnTo>
                  <a:lnTo>
                    <a:pt x="142" y="30"/>
                  </a:lnTo>
                  <a:lnTo>
                    <a:pt x="131" y="19"/>
                  </a:lnTo>
                  <a:lnTo>
                    <a:pt x="134" y="0"/>
                  </a:lnTo>
                  <a:lnTo>
                    <a:pt x="155" y="8"/>
                  </a:lnTo>
                  <a:lnTo>
                    <a:pt x="170" y="10"/>
                  </a:lnTo>
                  <a:lnTo>
                    <a:pt x="189" y="15"/>
                  </a:lnTo>
                  <a:lnTo>
                    <a:pt x="200" y="29"/>
                  </a:lnTo>
                  <a:lnTo>
                    <a:pt x="225" y="36"/>
                  </a:lnTo>
                  <a:lnTo>
                    <a:pt x="225" y="3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6585319" y="4784485"/>
              <a:ext cx="323153" cy="574698"/>
            </a:xfrm>
            <a:custGeom>
              <a:avLst/>
              <a:gdLst/>
              <a:ahLst/>
              <a:cxnLst/>
              <a:rect l="l" t="t" r="r" b="b"/>
              <a:pathLst>
                <a:path w="176" h="313" extrusionOk="0">
                  <a:moveTo>
                    <a:pt x="33" y="313"/>
                  </a:moveTo>
                  <a:lnTo>
                    <a:pt x="20" y="313"/>
                  </a:lnTo>
                  <a:lnTo>
                    <a:pt x="19" y="304"/>
                  </a:lnTo>
                  <a:lnTo>
                    <a:pt x="18" y="296"/>
                  </a:lnTo>
                  <a:lnTo>
                    <a:pt x="16" y="289"/>
                  </a:lnTo>
                  <a:lnTo>
                    <a:pt x="21" y="267"/>
                  </a:lnTo>
                  <a:lnTo>
                    <a:pt x="17" y="254"/>
                  </a:lnTo>
                  <a:lnTo>
                    <a:pt x="11" y="227"/>
                  </a:lnTo>
                  <a:lnTo>
                    <a:pt x="29" y="206"/>
                  </a:lnTo>
                  <a:lnTo>
                    <a:pt x="34" y="192"/>
                  </a:lnTo>
                  <a:lnTo>
                    <a:pt x="36" y="190"/>
                  </a:lnTo>
                  <a:lnTo>
                    <a:pt x="39" y="179"/>
                  </a:lnTo>
                  <a:lnTo>
                    <a:pt x="37" y="173"/>
                  </a:lnTo>
                  <a:lnTo>
                    <a:pt x="38" y="159"/>
                  </a:lnTo>
                  <a:lnTo>
                    <a:pt x="42" y="146"/>
                  </a:lnTo>
                  <a:lnTo>
                    <a:pt x="43" y="122"/>
                  </a:lnTo>
                  <a:lnTo>
                    <a:pt x="35" y="116"/>
                  </a:lnTo>
                  <a:lnTo>
                    <a:pt x="27" y="114"/>
                  </a:lnTo>
                  <a:lnTo>
                    <a:pt x="24" y="110"/>
                  </a:lnTo>
                  <a:lnTo>
                    <a:pt x="16" y="106"/>
                  </a:lnTo>
                  <a:lnTo>
                    <a:pt x="2" y="106"/>
                  </a:lnTo>
                  <a:lnTo>
                    <a:pt x="1" y="99"/>
                  </a:lnTo>
                  <a:lnTo>
                    <a:pt x="0" y="85"/>
                  </a:lnTo>
                  <a:lnTo>
                    <a:pt x="51" y="70"/>
                  </a:lnTo>
                  <a:lnTo>
                    <a:pt x="61" y="79"/>
                  </a:lnTo>
                  <a:lnTo>
                    <a:pt x="65" y="77"/>
                  </a:lnTo>
                  <a:lnTo>
                    <a:pt x="72" y="82"/>
                  </a:lnTo>
                  <a:lnTo>
                    <a:pt x="72" y="90"/>
                  </a:lnTo>
                  <a:lnTo>
                    <a:pt x="68" y="99"/>
                  </a:lnTo>
                  <a:lnTo>
                    <a:pt x="69" y="112"/>
                  </a:lnTo>
                  <a:lnTo>
                    <a:pt x="79" y="124"/>
                  </a:lnTo>
                  <a:lnTo>
                    <a:pt x="85" y="110"/>
                  </a:lnTo>
                  <a:lnTo>
                    <a:pt x="93" y="107"/>
                  </a:lnTo>
                  <a:lnTo>
                    <a:pt x="92" y="82"/>
                  </a:lnTo>
                  <a:lnTo>
                    <a:pt x="85" y="68"/>
                  </a:lnTo>
                  <a:lnTo>
                    <a:pt x="80" y="62"/>
                  </a:lnTo>
                  <a:lnTo>
                    <a:pt x="78" y="62"/>
                  </a:lnTo>
                  <a:lnTo>
                    <a:pt x="77" y="40"/>
                  </a:lnTo>
                  <a:lnTo>
                    <a:pt x="81" y="22"/>
                  </a:lnTo>
                  <a:lnTo>
                    <a:pt x="88" y="22"/>
                  </a:lnTo>
                  <a:lnTo>
                    <a:pt x="107" y="27"/>
                  </a:lnTo>
                  <a:lnTo>
                    <a:pt x="112" y="24"/>
                  </a:lnTo>
                  <a:lnTo>
                    <a:pt x="124" y="24"/>
                  </a:lnTo>
                  <a:lnTo>
                    <a:pt x="130" y="19"/>
                  </a:lnTo>
                  <a:lnTo>
                    <a:pt x="140" y="19"/>
                  </a:lnTo>
                  <a:lnTo>
                    <a:pt x="158" y="11"/>
                  </a:lnTo>
                  <a:lnTo>
                    <a:pt x="172" y="0"/>
                  </a:lnTo>
                  <a:lnTo>
                    <a:pt x="175" y="9"/>
                  </a:lnTo>
                  <a:lnTo>
                    <a:pt x="173" y="27"/>
                  </a:lnTo>
                  <a:lnTo>
                    <a:pt x="175" y="44"/>
                  </a:lnTo>
                  <a:lnTo>
                    <a:pt x="174" y="74"/>
                  </a:lnTo>
                  <a:lnTo>
                    <a:pt x="176" y="83"/>
                  </a:lnTo>
                  <a:lnTo>
                    <a:pt x="171" y="97"/>
                  </a:lnTo>
                  <a:lnTo>
                    <a:pt x="164" y="110"/>
                  </a:lnTo>
                  <a:lnTo>
                    <a:pt x="152" y="122"/>
                  </a:lnTo>
                  <a:lnTo>
                    <a:pt x="137" y="129"/>
                  </a:lnTo>
                  <a:lnTo>
                    <a:pt x="118" y="139"/>
                  </a:lnTo>
                  <a:lnTo>
                    <a:pt x="98" y="159"/>
                  </a:lnTo>
                  <a:lnTo>
                    <a:pt x="92" y="162"/>
                  </a:lnTo>
                  <a:lnTo>
                    <a:pt x="79" y="176"/>
                  </a:lnTo>
                  <a:lnTo>
                    <a:pt x="73" y="180"/>
                  </a:lnTo>
                  <a:lnTo>
                    <a:pt x="70" y="194"/>
                  </a:lnTo>
                  <a:lnTo>
                    <a:pt x="77" y="208"/>
                  </a:lnTo>
                  <a:lnTo>
                    <a:pt x="80" y="219"/>
                  </a:lnTo>
                  <a:lnTo>
                    <a:pt x="80" y="225"/>
                  </a:lnTo>
                  <a:lnTo>
                    <a:pt x="83" y="224"/>
                  </a:lnTo>
                  <a:lnTo>
                    <a:pt x="81" y="243"/>
                  </a:lnTo>
                  <a:lnTo>
                    <a:pt x="78" y="252"/>
                  </a:lnTo>
                  <a:lnTo>
                    <a:pt x="81" y="255"/>
                  </a:lnTo>
                  <a:lnTo>
                    <a:pt x="78" y="263"/>
                  </a:lnTo>
                  <a:lnTo>
                    <a:pt x="72" y="270"/>
                  </a:lnTo>
                  <a:lnTo>
                    <a:pt x="58" y="276"/>
                  </a:lnTo>
                  <a:lnTo>
                    <a:pt x="37" y="286"/>
                  </a:lnTo>
                  <a:lnTo>
                    <a:pt x="30" y="293"/>
                  </a:lnTo>
                  <a:lnTo>
                    <a:pt x="30" y="301"/>
                  </a:lnTo>
                  <a:lnTo>
                    <a:pt x="35" y="302"/>
                  </a:lnTo>
                  <a:lnTo>
                    <a:pt x="33" y="313"/>
                  </a:lnTo>
                  <a:lnTo>
                    <a:pt x="33" y="31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5147653" y="3467999"/>
              <a:ext cx="369056" cy="446171"/>
            </a:xfrm>
            <a:custGeom>
              <a:avLst/>
              <a:gdLst/>
              <a:ahLst/>
              <a:cxnLst/>
              <a:rect l="l" t="t" r="r" b="b"/>
              <a:pathLst>
                <a:path w="201" h="243" extrusionOk="0">
                  <a:moveTo>
                    <a:pt x="201" y="46"/>
                  </a:moveTo>
                  <a:lnTo>
                    <a:pt x="176" y="46"/>
                  </a:lnTo>
                  <a:lnTo>
                    <a:pt x="183" y="128"/>
                  </a:lnTo>
                  <a:lnTo>
                    <a:pt x="190" y="210"/>
                  </a:lnTo>
                  <a:lnTo>
                    <a:pt x="193" y="213"/>
                  </a:lnTo>
                  <a:lnTo>
                    <a:pt x="189" y="226"/>
                  </a:lnTo>
                  <a:lnTo>
                    <a:pt x="123" y="227"/>
                  </a:lnTo>
                  <a:lnTo>
                    <a:pt x="120" y="230"/>
                  </a:lnTo>
                  <a:lnTo>
                    <a:pt x="114" y="230"/>
                  </a:lnTo>
                  <a:lnTo>
                    <a:pt x="104" y="233"/>
                  </a:lnTo>
                  <a:lnTo>
                    <a:pt x="93" y="228"/>
                  </a:lnTo>
                  <a:lnTo>
                    <a:pt x="88" y="228"/>
                  </a:lnTo>
                  <a:lnTo>
                    <a:pt x="85" y="239"/>
                  </a:lnTo>
                  <a:lnTo>
                    <a:pt x="79" y="243"/>
                  </a:lnTo>
                  <a:lnTo>
                    <a:pt x="69" y="230"/>
                  </a:lnTo>
                  <a:lnTo>
                    <a:pt x="58" y="216"/>
                  </a:lnTo>
                  <a:lnTo>
                    <a:pt x="48" y="210"/>
                  </a:lnTo>
                  <a:lnTo>
                    <a:pt x="40" y="205"/>
                  </a:lnTo>
                  <a:lnTo>
                    <a:pt x="30" y="205"/>
                  </a:lnTo>
                  <a:lnTo>
                    <a:pt x="22" y="210"/>
                  </a:lnTo>
                  <a:lnTo>
                    <a:pt x="14" y="208"/>
                  </a:lnTo>
                  <a:lnTo>
                    <a:pt x="8" y="214"/>
                  </a:lnTo>
                  <a:lnTo>
                    <a:pt x="7" y="204"/>
                  </a:lnTo>
                  <a:lnTo>
                    <a:pt x="12" y="194"/>
                  </a:lnTo>
                  <a:lnTo>
                    <a:pt x="14" y="176"/>
                  </a:lnTo>
                  <a:lnTo>
                    <a:pt x="13" y="158"/>
                  </a:lnTo>
                  <a:lnTo>
                    <a:pt x="11" y="148"/>
                  </a:lnTo>
                  <a:lnTo>
                    <a:pt x="13" y="139"/>
                  </a:lnTo>
                  <a:lnTo>
                    <a:pt x="9" y="130"/>
                  </a:lnTo>
                  <a:lnTo>
                    <a:pt x="0" y="122"/>
                  </a:lnTo>
                  <a:lnTo>
                    <a:pt x="4" y="116"/>
                  </a:lnTo>
                  <a:lnTo>
                    <a:pt x="69" y="116"/>
                  </a:lnTo>
                  <a:lnTo>
                    <a:pt x="66" y="87"/>
                  </a:lnTo>
                  <a:lnTo>
                    <a:pt x="70" y="78"/>
                  </a:lnTo>
                  <a:lnTo>
                    <a:pt x="86" y="76"/>
                  </a:lnTo>
                  <a:lnTo>
                    <a:pt x="86" y="27"/>
                  </a:lnTo>
                  <a:lnTo>
                    <a:pt x="140" y="29"/>
                  </a:lnTo>
                  <a:lnTo>
                    <a:pt x="140" y="0"/>
                  </a:lnTo>
                  <a:lnTo>
                    <a:pt x="201" y="46"/>
                  </a:lnTo>
                  <a:lnTo>
                    <a:pt x="201" y="4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6662435" y="4745926"/>
              <a:ext cx="93640" cy="266234"/>
            </a:xfrm>
            <a:custGeom>
              <a:avLst/>
              <a:gdLst/>
              <a:ahLst/>
              <a:cxnLst/>
              <a:rect l="l" t="t" r="r" b="b"/>
              <a:pathLst>
                <a:path w="51" h="145" extrusionOk="0">
                  <a:moveTo>
                    <a:pt x="36" y="83"/>
                  </a:moveTo>
                  <a:lnTo>
                    <a:pt x="38" y="83"/>
                  </a:lnTo>
                  <a:lnTo>
                    <a:pt x="43" y="89"/>
                  </a:lnTo>
                  <a:lnTo>
                    <a:pt x="50" y="103"/>
                  </a:lnTo>
                  <a:lnTo>
                    <a:pt x="51" y="128"/>
                  </a:lnTo>
                  <a:lnTo>
                    <a:pt x="43" y="131"/>
                  </a:lnTo>
                  <a:lnTo>
                    <a:pt x="37" y="145"/>
                  </a:lnTo>
                  <a:lnTo>
                    <a:pt x="27" y="133"/>
                  </a:lnTo>
                  <a:lnTo>
                    <a:pt x="26" y="120"/>
                  </a:lnTo>
                  <a:lnTo>
                    <a:pt x="30" y="111"/>
                  </a:lnTo>
                  <a:lnTo>
                    <a:pt x="30" y="103"/>
                  </a:lnTo>
                  <a:lnTo>
                    <a:pt x="23" y="98"/>
                  </a:lnTo>
                  <a:lnTo>
                    <a:pt x="19" y="100"/>
                  </a:lnTo>
                  <a:lnTo>
                    <a:pt x="9" y="91"/>
                  </a:lnTo>
                  <a:lnTo>
                    <a:pt x="0" y="86"/>
                  </a:lnTo>
                  <a:lnTo>
                    <a:pt x="6" y="68"/>
                  </a:lnTo>
                  <a:lnTo>
                    <a:pt x="12" y="62"/>
                  </a:lnTo>
                  <a:lnTo>
                    <a:pt x="9" y="45"/>
                  </a:lnTo>
                  <a:lnTo>
                    <a:pt x="13" y="30"/>
                  </a:lnTo>
                  <a:lnTo>
                    <a:pt x="16" y="25"/>
                  </a:lnTo>
                  <a:lnTo>
                    <a:pt x="12" y="9"/>
                  </a:lnTo>
                  <a:lnTo>
                    <a:pt x="5" y="0"/>
                  </a:lnTo>
                  <a:lnTo>
                    <a:pt x="21" y="4"/>
                  </a:lnTo>
                  <a:lnTo>
                    <a:pt x="24" y="9"/>
                  </a:lnTo>
                  <a:lnTo>
                    <a:pt x="23" y="11"/>
                  </a:lnTo>
                  <a:lnTo>
                    <a:pt x="28" y="24"/>
                  </a:lnTo>
                  <a:lnTo>
                    <a:pt x="29" y="46"/>
                  </a:lnTo>
                  <a:lnTo>
                    <a:pt x="24" y="57"/>
                  </a:lnTo>
                  <a:lnTo>
                    <a:pt x="28" y="71"/>
                  </a:lnTo>
                  <a:lnTo>
                    <a:pt x="28" y="80"/>
                  </a:lnTo>
                  <a:lnTo>
                    <a:pt x="31" y="85"/>
                  </a:lnTo>
                  <a:lnTo>
                    <a:pt x="31" y="92"/>
                  </a:lnTo>
                  <a:lnTo>
                    <a:pt x="34" y="97"/>
                  </a:lnTo>
                  <a:lnTo>
                    <a:pt x="37" y="91"/>
                  </a:lnTo>
                  <a:lnTo>
                    <a:pt x="42" y="99"/>
                  </a:lnTo>
                  <a:lnTo>
                    <a:pt x="43" y="97"/>
                  </a:lnTo>
                  <a:lnTo>
                    <a:pt x="40" y="86"/>
                  </a:lnTo>
                  <a:lnTo>
                    <a:pt x="37" y="85"/>
                  </a:lnTo>
                  <a:lnTo>
                    <a:pt x="36" y="83"/>
                  </a:lnTo>
                  <a:lnTo>
                    <a:pt x="36" y="8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8742737" y="4193260"/>
              <a:ext cx="134035" cy="189118"/>
            </a:xfrm>
            <a:custGeom>
              <a:avLst/>
              <a:gdLst/>
              <a:ahLst/>
              <a:cxnLst/>
              <a:rect l="l" t="t" r="r" b="b"/>
              <a:pathLst>
                <a:path w="73" h="103" extrusionOk="0">
                  <a:moveTo>
                    <a:pt x="35" y="8"/>
                  </a:moveTo>
                  <a:lnTo>
                    <a:pt x="39" y="9"/>
                  </a:lnTo>
                  <a:lnTo>
                    <a:pt x="49" y="21"/>
                  </a:lnTo>
                  <a:lnTo>
                    <a:pt x="57" y="34"/>
                  </a:lnTo>
                  <a:lnTo>
                    <a:pt x="58" y="47"/>
                  </a:lnTo>
                  <a:lnTo>
                    <a:pt x="57" y="55"/>
                  </a:lnTo>
                  <a:lnTo>
                    <a:pt x="59" y="61"/>
                  </a:lnTo>
                  <a:lnTo>
                    <a:pt x="61" y="73"/>
                  </a:lnTo>
                  <a:lnTo>
                    <a:pt x="67" y="78"/>
                  </a:lnTo>
                  <a:lnTo>
                    <a:pt x="73" y="95"/>
                  </a:lnTo>
                  <a:lnTo>
                    <a:pt x="73" y="101"/>
                  </a:lnTo>
                  <a:lnTo>
                    <a:pt x="61" y="103"/>
                  </a:lnTo>
                  <a:lnTo>
                    <a:pt x="45" y="89"/>
                  </a:lnTo>
                  <a:lnTo>
                    <a:pt x="25" y="73"/>
                  </a:lnTo>
                  <a:lnTo>
                    <a:pt x="23" y="64"/>
                  </a:lnTo>
                  <a:lnTo>
                    <a:pt x="12" y="51"/>
                  </a:lnTo>
                  <a:lnTo>
                    <a:pt x="10" y="35"/>
                  </a:lnTo>
                  <a:lnTo>
                    <a:pt x="3" y="25"/>
                  </a:lnTo>
                  <a:lnTo>
                    <a:pt x="4" y="11"/>
                  </a:lnTo>
                  <a:lnTo>
                    <a:pt x="0" y="3"/>
                  </a:lnTo>
                  <a:lnTo>
                    <a:pt x="3" y="0"/>
                  </a:lnTo>
                  <a:lnTo>
                    <a:pt x="17" y="8"/>
                  </a:lnTo>
                  <a:lnTo>
                    <a:pt x="19" y="18"/>
                  </a:lnTo>
                  <a:lnTo>
                    <a:pt x="30" y="15"/>
                  </a:lnTo>
                  <a:lnTo>
                    <a:pt x="35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9043857" y="4182243"/>
              <a:ext cx="288267" cy="216660"/>
            </a:xfrm>
            <a:custGeom>
              <a:avLst/>
              <a:gdLst/>
              <a:ahLst/>
              <a:cxnLst/>
              <a:rect l="l" t="t" r="r" b="b"/>
              <a:pathLst>
                <a:path w="157" h="118" extrusionOk="0">
                  <a:moveTo>
                    <a:pt x="136" y="53"/>
                  </a:moveTo>
                  <a:lnTo>
                    <a:pt x="122" y="50"/>
                  </a:lnTo>
                  <a:lnTo>
                    <a:pt x="102" y="50"/>
                  </a:lnTo>
                  <a:lnTo>
                    <a:pt x="98" y="72"/>
                  </a:lnTo>
                  <a:lnTo>
                    <a:pt x="91" y="78"/>
                  </a:lnTo>
                  <a:lnTo>
                    <a:pt x="84" y="104"/>
                  </a:lnTo>
                  <a:lnTo>
                    <a:pt x="70" y="109"/>
                  </a:lnTo>
                  <a:lnTo>
                    <a:pt x="54" y="104"/>
                  </a:lnTo>
                  <a:lnTo>
                    <a:pt x="46" y="105"/>
                  </a:lnTo>
                  <a:lnTo>
                    <a:pt x="37" y="115"/>
                  </a:lnTo>
                  <a:lnTo>
                    <a:pt x="25" y="113"/>
                  </a:lnTo>
                  <a:lnTo>
                    <a:pt x="15" y="118"/>
                  </a:lnTo>
                  <a:lnTo>
                    <a:pt x="3" y="107"/>
                  </a:lnTo>
                  <a:lnTo>
                    <a:pt x="0" y="94"/>
                  </a:lnTo>
                  <a:lnTo>
                    <a:pt x="13" y="100"/>
                  </a:lnTo>
                  <a:lnTo>
                    <a:pt x="25" y="97"/>
                  </a:lnTo>
                  <a:lnTo>
                    <a:pt x="28" y="81"/>
                  </a:lnTo>
                  <a:lnTo>
                    <a:pt x="36" y="77"/>
                  </a:lnTo>
                  <a:lnTo>
                    <a:pt x="56" y="73"/>
                  </a:lnTo>
                  <a:lnTo>
                    <a:pt x="67" y="58"/>
                  </a:lnTo>
                  <a:lnTo>
                    <a:pt x="74" y="46"/>
                  </a:lnTo>
                  <a:lnTo>
                    <a:pt x="83" y="55"/>
                  </a:lnTo>
                  <a:lnTo>
                    <a:pt x="86" y="50"/>
                  </a:lnTo>
                  <a:lnTo>
                    <a:pt x="94" y="50"/>
                  </a:lnTo>
                  <a:lnTo>
                    <a:pt x="94" y="38"/>
                  </a:lnTo>
                  <a:lnTo>
                    <a:pt x="95" y="28"/>
                  </a:lnTo>
                  <a:lnTo>
                    <a:pt x="107" y="15"/>
                  </a:lnTo>
                  <a:lnTo>
                    <a:pt x="114" y="1"/>
                  </a:lnTo>
                  <a:lnTo>
                    <a:pt x="122" y="0"/>
                  </a:lnTo>
                  <a:lnTo>
                    <a:pt x="131" y="10"/>
                  </a:lnTo>
                  <a:lnTo>
                    <a:pt x="132" y="18"/>
                  </a:lnTo>
                  <a:lnTo>
                    <a:pt x="143" y="24"/>
                  </a:lnTo>
                  <a:lnTo>
                    <a:pt x="157" y="29"/>
                  </a:lnTo>
                  <a:lnTo>
                    <a:pt x="156" y="36"/>
                  </a:lnTo>
                  <a:lnTo>
                    <a:pt x="145" y="38"/>
                  </a:lnTo>
                  <a:lnTo>
                    <a:pt x="148" y="47"/>
                  </a:lnTo>
                  <a:lnTo>
                    <a:pt x="136" y="5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6021637" y="5015833"/>
              <a:ext cx="403942" cy="422303"/>
            </a:xfrm>
            <a:custGeom>
              <a:avLst/>
              <a:gdLst/>
              <a:ahLst/>
              <a:cxnLst/>
              <a:rect l="l" t="t" r="r" b="b"/>
              <a:pathLst>
                <a:path w="220" h="230" extrusionOk="0">
                  <a:moveTo>
                    <a:pt x="190" y="11"/>
                  </a:moveTo>
                  <a:lnTo>
                    <a:pt x="203" y="7"/>
                  </a:lnTo>
                  <a:lnTo>
                    <a:pt x="214" y="8"/>
                  </a:lnTo>
                  <a:lnTo>
                    <a:pt x="220" y="13"/>
                  </a:lnTo>
                  <a:lnTo>
                    <a:pt x="220" y="14"/>
                  </a:lnTo>
                  <a:lnTo>
                    <a:pt x="211" y="18"/>
                  </a:lnTo>
                  <a:lnTo>
                    <a:pt x="206" y="18"/>
                  </a:lnTo>
                  <a:lnTo>
                    <a:pt x="195" y="26"/>
                  </a:lnTo>
                  <a:lnTo>
                    <a:pt x="189" y="18"/>
                  </a:lnTo>
                  <a:lnTo>
                    <a:pt x="163" y="24"/>
                  </a:lnTo>
                  <a:lnTo>
                    <a:pt x="151" y="25"/>
                  </a:lnTo>
                  <a:lnTo>
                    <a:pt x="149" y="93"/>
                  </a:lnTo>
                  <a:lnTo>
                    <a:pt x="132" y="93"/>
                  </a:lnTo>
                  <a:lnTo>
                    <a:pt x="131" y="149"/>
                  </a:lnTo>
                  <a:lnTo>
                    <a:pt x="127" y="219"/>
                  </a:lnTo>
                  <a:lnTo>
                    <a:pt x="112" y="229"/>
                  </a:lnTo>
                  <a:lnTo>
                    <a:pt x="104" y="230"/>
                  </a:lnTo>
                  <a:lnTo>
                    <a:pt x="94" y="227"/>
                  </a:lnTo>
                  <a:lnTo>
                    <a:pt x="86" y="225"/>
                  </a:lnTo>
                  <a:lnTo>
                    <a:pt x="84" y="218"/>
                  </a:lnTo>
                  <a:lnTo>
                    <a:pt x="78" y="212"/>
                  </a:lnTo>
                  <a:lnTo>
                    <a:pt x="70" y="221"/>
                  </a:lnTo>
                  <a:lnTo>
                    <a:pt x="58" y="207"/>
                  </a:lnTo>
                  <a:lnTo>
                    <a:pt x="52" y="193"/>
                  </a:lnTo>
                  <a:lnTo>
                    <a:pt x="49" y="175"/>
                  </a:lnTo>
                  <a:lnTo>
                    <a:pt x="46" y="161"/>
                  </a:lnTo>
                  <a:lnTo>
                    <a:pt x="41" y="132"/>
                  </a:lnTo>
                  <a:lnTo>
                    <a:pt x="41" y="109"/>
                  </a:lnTo>
                  <a:lnTo>
                    <a:pt x="40" y="98"/>
                  </a:lnTo>
                  <a:lnTo>
                    <a:pt x="34" y="90"/>
                  </a:lnTo>
                  <a:lnTo>
                    <a:pt x="25" y="75"/>
                  </a:lnTo>
                  <a:lnTo>
                    <a:pt x="17" y="52"/>
                  </a:lnTo>
                  <a:lnTo>
                    <a:pt x="14" y="40"/>
                  </a:lnTo>
                  <a:lnTo>
                    <a:pt x="0" y="21"/>
                  </a:lnTo>
                  <a:lnTo>
                    <a:pt x="0" y="7"/>
                  </a:lnTo>
                  <a:lnTo>
                    <a:pt x="8" y="4"/>
                  </a:lnTo>
                  <a:lnTo>
                    <a:pt x="17" y="0"/>
                  </a:lnTo>
                  <a:lnTo>
                    <a:pt x="29" y="1"/>
                  </a:lnTo>
                  <a:lnTo>
                    <a:pt x="38" y="10"/>
                  </a:lnTo>
                  <a:lnTo>
                    <a:pt x="40" y="8"/>
                  </a:lnTo>
                  <a:lnTo>
                    <a:pt x="108" y="7"/>
                  </a:lnTo>
                  <a:lnTo>
                    <a:pt x="119" y="16"/>
                  </a:lnTo>
                  <a:lnTo>
                    <a:pt x="159" y="19"/>
                  </a:lnTo>
                  <a:lnTo>
                    <a:pt x="190" y="11"/>
                  </a:lnTo>
                  <a:lnTo>
                    <a:pt x="190" y="1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5672779" y="3603872"/>
              <a:ext cx="473713" cy="413122"/>
            </a:xfrm>
            <a:custGeom>
              <a:avLst/>
              <a:gdLst/>
              <a:ahLst/>
              <a:cxnLst/>
              <a:rect l="l" t="t" r="r" b="b"/>
              <a:pathLst>
                <a:path w="258" h="225" extrusionOk="0">
                  <a:moveTo>
                    <a:pt x="239" y="12"/>
                  </a:moveTo>
                  <a:lnTo>
                    <a:pt x="244" y="42"/>
                  </a:lnTo>
                  <a:lnTo>
                    <a:pt x="250" y="47"/>
                  </a:lnTo>
                  <a:lnTo>
                    <a:pt x="250" y="53"/>
                  </a:lnTo>
                  <a:lnTo>
                    <a:pt x="258" y="59"/>
                  </a:lnTo>
                  <a:lnTo>
                    <a:pt x="254" y="68"/>
                  </a:lnTo>
                  <a:lnTo>
                    <a:pt x="249" y="106"/>
                  </a:lnTo>
                  <a:lnTo>
                    <a:pt x="248" y="131"/>
                  </a:lnTo>
                  <a:lnTo>
                    <a:pt x="227" y="148"/>
                  </a:lnTo>
                  <a:lnTo>
                    <a:pt x="221" y="173"/>
                  </a:lnTo>
                  <a:lnTo>
                    <a:pt x="227" y="181"/>
                  </a:lnTo>
                  <a:lnTo>
                    <a:pt x="227" y="193"/>
                  </a:lnTo>
                  <a:lnTo>
                    <a:pt x="239" y="193"/>
                  </a:lnTo>
                  <a:lnTo>
                    <a:pt x="237" y="202"/>
                  </a:lnTo>
                  <a:lnTo>
                    <a:pt x="233" y="203"/>
                  </a:lnTo>
                  <a:lnTo>
                    <a:pt x="232" y="210"/>
                  </a:lnTo>
                  <a:lnTo>
                    <a:pt x="229" y="210"/>
                  </a:lnTo>
                  <a:lnTo>
                    <a:pt x="217" y="189"/>
                  </a:lnTo>
                  <a:lnTo>
                    <a:pt x="213" y="188"/>
                  </a:lnTo>
                  <a:lnTo>
                    <a:pt x="200" y="199"/>
                  </a:lnTo>
                  <a:lnTo>
                    <a:pt x="188" y="193"/>
                  </a:lnTo>
                  <a:lnTo>
                    <a:pt x="179" y="193"/>
                  </a:lnTo>
                  <a:lnTo>
                    <a:pt x="173" y="195"/>
                  </a:lnTo>
                  <a:lnTo>
                    <a:pt x="164" y="194"/>
                  </a:lnTo>
                  <a:lnTo>
                    <a:pt x="154" y="202"/>
                  </a:lnTo>
                  <a:lnTo>
                    <a:pt x="145" y="203"/>
                  </a:lnTo>
                  <a:lnTo>
                    <a:pt x="125" y="193"/>
                  </a:lnTo>
                  <a:lnTo>
                    <a:pt x="117" y="198"/>
                  </a:lnTo>
                  <a:lnTo>
                    <a:pt x="109" y="197"/>
                  </a:lnTo>
                  <a:lnTo>
                    <a:pt x="102" y="191"/>
                  </a:lnTo>
                  <a:lnTo>
                    <a:pt x="86" y="183"/>
                  </a:lnTo>
                  <a:lnTo>
                    <a:pt x="68" y="185"/>
                  </a:lnTo>
                  <a:lnTo>
                    <a:pt x="64" y="190"/>
                  </a:lnTo>
                  <a:lnTo>
                    <a:pt x="62" y="200"/>
                  </a:lnTo>
                  <a:lnTo>
                    <a:pt x="56" y="208"/>
                  </a:lnTo>
                  <a:lnTo>
                    <a:pt x="56" y="225"/>
                  </a:lnTo>
                  <a:lnTo>
                    <a:pt x="43" y="214"/>
                  </a:lnTo>
                  <a:lnTo>
                    <a:pt x="37" y="214"/>
                  </a:lnTo>
                  <a:lnTo>
                    <a:pt x="31" y="220"/>
                  </a:lnTo>
                  <a:lnTo>
                    <a:pt x="31" y="207"/>
                  </a:lnTo>
                  <a:lnTo>
                    <a:pt x="12" y="202"/>
                  </a:lnTo>
                  <a:lnTo>
                    <a:pt x="12" y="193"/>
                  </a:lnTo>
                  <a:lnTo>
                    <a:pt x="2" y="181"/>
                  </a:lnTo>
                  <a:lnTo>
                    <a:pt x="0" y="172"/>
                  </a:lnTo>
                  <a:lnTo>
                    <a:pt x="2" y="163"/>
                  </a:lnTo>
                  <a:lnTo>
                    <a:pt x="12" y="162"/>
                  </a:lnTo>
                  <a:lnTo>
                    <a:pt x="18" y="156"/>
                  </a:lnTo>
                  <a:lnTo>
                    <a:pt x="41" y="154"/>
                  </a:lnTo>
                  <a:lnTo>
                    <a:pt x="56" y="151"/>
                  </a:lnTo>
                  <a:lnTo>
                    <a:pt x="57" y="139"/>
                  </a:lnTo>
                  <a:lnTo>
                    <a:pt x="66" y="126"/>
                  </a:lnTo>
                  <a:lnTo>
                    <a:pt x="66" y="82"/>
                  </a:lnTo>
                  <a:lnTo>
                    <a:pt x="89" y="74"/>
                  </a:lnTo>
                  <a:lnTo>
                    <a:pt x="136" y="37"/>
                  </a:lnTo>
                  <a:lnTo>
                    <a:pt x="192" y="0"/>
                  </a:lnTo>
                  <a:lnTo>
                    <a:pt x="218" y="9"/>
                  </a:lnTo>
                  <a:lnTo>
                    <a:pt x="227" y="19"/>
                  </a:lnTo>
                  <a:lnTo>
                    <a:pt x="239" y="12"/>
                  </a:lnTo>
                  <a:lnTo>
                    <a:pt x="239" y="1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5746222" y="3939878"/>
              <a:ext cx="365384" cy="336006"/>
            </a:xfrm>
            <a:custGeom>
              <a:avLst/>
              <a:gdLst/>
              <a:ahLst/>
              <a:cxnLst/>
              <a:rect l="l" t="t" r="r" b="b"/>
              <a:pathLst>
                <a:path w="199" h="183" extrusionOk="0">
                  <a:moveTo>
                    <a:pt x="192" y="27"/>
                  </a:moveTo>
                  <a:lnTo>
                    <a:pt x="199" y="34"/>
                  </a:lnTo>
                  <a:lnTo>
                    <a:pt x="197" y="38"/>
                  </a:lnTo>
                  <a:lnTo>
                    <a:pt x="196" y="44"/>
                  </a:lnTo>
                  <a:lnTo>
                    <a:pt x="182" y="59"/>
                  </a:lnTo>
                  <a:lnTo>
                    <a:pt x="178" y="70"/>
                  </a:lnTo>
                  <a:lnTo>
                    <a:pt x="176" y="81"/>
                  </a:lnTo>
                  <a:lnTo>
                    <a:pt x="172" y="85"/>
                  </a:lnTo>
                  <a:lnTo>
                    <a:pt x="169" y="99"/>
                  </a:lnTo>
                  <a:lnTo>
                    <a:pt x="160" y="106"/>
                  </a:lnTo>
                  <a:lnTo>
                    <a:pt x="157" y="116"/>
                  </a:lnTo>
                  <a:lnTo>
                    <a:pt x="153" y="123"/>
                  </a:lnTo>
                  <a:lnTo>
                    <a:pt x="152" y="131"/>
                  </a:lnTo>
                  <a:lnTo>
                    <a:pt x="141" y="138"/>
                  </a:lnTo>
                  <a:lnTo>
                    <a:pt x="131" y="130"/>
                  </a:lnTo>
                  <a:lnTo>
                    <a:pt x="125" y="130"/>
                  </a:lnTo>
                  <a:lnTo>
                    <a:pt x="115" y="142"/>
                  </a:lnTo>
                  <a:lnTo>
                    <a:pt x="110" y="142"/>
                  </a:lnTo>
                  <a:lnTo>
                    <a:pt x="102" y="159"/>
                  </a:lnTo>
                  <a:lnTo>
                    <a:pt x="98" y="173"/>
                  </a:lnTo>
                  <a:lnTo>
                    <a:pt x="80" y="180"/>
                  </a:lnTo>
                  <a:lnTo>
                    <a:pt x="74" y="179"/>
                  </a:lnTo>
                  <a:lnTo>
                    <a:pt x="68" y="183"/>
                  </a:lnTo>
                  <a:lnTo>
                    <a:pt x="54" y="183"/>
                  </a:lnTo>
                  <a:lnTo>
                    <a:pt x="45" y="171"/>
                  </a:lnTo>
                  <a:lnTo>
                    <a:pt x="39" y="157"/>
                  </a:lnTo>
                  <a:lnTo>
                    <a:pt x="28" y="145"/>
                  </a:lnTo>
                  <a:lnTo>
                    <a:pt x="15" y="145"/>
                  </a:lnTo>
                  <a:lnTo>
                    <a:pt x="0" y="145"/>
                  </a:lnTo>
                  <a:lnTo>
                    <a:pt x="2" y="114"/>
                  </a:lnTo>
                  <a:lnTo>
                    <a:pt x="1" y="102"/>
                  </a:lnTo>
                  <a:lnTo>
                    <a:pt x="4" y="90"/>
                  </a:lnTo>
                  <a:lnTo>
                    <a:pt x="9" y="85"/>
                  </a:lnTo>
                  <a:lnTo>
                    <a:pt x="17" y="73"/>
                  </a:lnTo>
                  <a:lnTo>
                    <a:pt x="16" y="67"/>
                  </a:lnTo>
                  <a:lnTo>
                    <a:pt x="19" y="60"/>
                  </a:lnTo>
                  <a:lnTo>
                    <a:pt x="15" y="48"/>
                  </a:lnTo>
                  <a:lnTo>
                    <a:pt x="16" y="42"/>
                  </a:lnTo>
                  <a:lnTo>
                    <a:pt x="16" y="25"/>
                  </a:lnTo>
                  <a:lnTo>
                    <a:pt x="22" y="17"/>
                  </a:lnTo>
                  <a:lnTo>
                    <a:pt x="24" y="7"/>
                  </a:lnTo>
                  <a:lnTo>
                    <a:pt x="28" y="2"/>
                  </a:lnTo>
                  <a:lnTo>
                    <a:pt x="46" y="0"/>
                  </a:lnTo>
                  <a:lnTo>
                    <a:pt x="62" y="8"/>
                  </a:lnTo>
                  <a:lnTo>
                    <a:pt x="69" y="14"/>
                  </a:lnTo>
                  <a:lnTo>
                    <a:pt x="77" y="15"/>
                  </a:lnTo>
                  <a:lnTo>
                    <a:pt x="85" y="10"/>
                  </a:lnTo>
                  <a:lnTo>
                    <a:pt x="105" y="20"/>
                  </a:lnTo>
                  <a:lnTo>
                    <a:pt x="114" y="19"/>
                  </a:lnTo>
                  <a:lnTo>
                    <a:pt x="124" y="11"/>
                  </a:lnTo>
                  <a:lnTo>
                    <a:pt x="133" y="12"/>
                  </a:lnTo>
                  <a:lnTo>
                    <a:pt x="139" y="10"/>
                  </a:lnTo>
                  <a:lnTo>
                    <a:pt x="148" y="10"/>
                  </a:lnTo>
                  <a:lnTo>
                    <a:pt x="160" y="16"/>
                  </a:lnTo>
                  <a:lnTo>
                    <a:pt x="173" y="5"/>
                  </a:lnTo>
                  <a:lnTo>
                    <a:pt x="177" y="6"/>
                  </a:lnTo>
                  <a:lnTo>
                    <a:pt x="189" y="27"/>
                  </a:lnTo>
                  <a:lnTo>
                    <a:pt x="192" y="27"/>
                  </a:lnTo>
                  <a:lnTo>
                    <a:pt x="192" y="2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2981056" y="3901320"/>
              <a:ext cx="145050" cy="148724"/>
            </a:xfrm>
            <a:custGeom>
              <a:avLst/>
              <a:gdLst/>
              <a:ahLst/>
              <a:cxnLst/>
              <a:rect l="l" t="t" r="r" b="b"/>
              <a:pathLst>
                <a:path w="79" h="81" extrusionOk="0">
                  <a:moveTo>
                    <a:pt x="79" y="0"/>
                  </a:moveTo>
                  <a:lnTo>
                    <a:pt x="77" y="2"/>
                  </a:lnTo>
                  <a:lnTo>
                    <a:pt x="76" y="6"/>
                  </a:lnTo>
                  <a:lnTo>
                    <a:pt x="77" y="13"/>
                  </a:lnTo>
                  <a:lnTo>
                    <a:pt x="73" y="19"/>
                  </a:lnTo>
                  <a:lnTo>
                    <a:pt x="71" y="27"/>
                  </a:lnTo>
                  <a:lnTo>
                    <a:pt x="69" y="35"/>
                  </a:lnTo>
                  <a:lnTo>
                    <a:pt x="70" y="40"/>
                  </a:lnTo>
                  <a:lnTo>
                    <a:pt x="69" y="48"/>
                  </a:lnTo>
                  <a:lnTo>
                    <a:pt x="67" y="51"/>
                  </a:lnTo>
                  <a:lnTo>
                    <a:pt x="65" y="59"/>
                  </a:lnTo>
                  <a:lnTo>
                    <a:pt x="65" y="64"/>
                  </a:lnTo>
                  <a:lnTo>
                    <a:pt x="62" y="68"/>
                  </a:lnTo>
                  <a:lnTo>
                    <a:pt x="62" y="74"/>
                  </a:lnTo>
                  <a:lnTo>
                    <a:pt x="64" y="77"/>
                  </a:lnTo>
                  <a:lnTo>
                    <a:pt x="60" y="81"/>
                  </a:lnTo>
                  <a:lnTo>
                    <a:pt x="55" y="80"/>
                  </a:lnTo>
                  <a:lnTo>
                    <a:pt x="53" y="76"/>
                  </a:lnTo>
                  <a:lnTo>
                    <a:pt x="48" y="74"/>
                  </a:lnTo>
                  <a:lnTo>
                    <a:pt x="43" y="77"/>
                  </a:lnTo>
                  <a:lnTo>
                    <a:pt x="33" y="71"/>
                  </a:lnTo>
                  <a:lnTo>
                    <a:pt x="30" y="74"/>
                  </a:lnTo>
                  <a:lnTo>
                    <a:pt x="25" y="68"/>
                  </a:lnTo>
                  <a:lnTo>
                    <a:pt x="17" y="60"/>
                  </a:lnTo>
                  <a:lnTo>
                    <a:pt x="14" y="54"/>
                  </a:lnTo>
                  <a:lnTo>
                    <a:pt x="8" y="48"/>
                  </a:lnTo>
                  <a:lnTo>
                    <a:pt x="0" y="40"/>
                  </a:lnTo>
                  <a:lnTo>
                    <a:pt x="3" y="37"/>
                  </a:lnTo>
                  <a:lnTo>
                    <a:pt x="5" y="40"/>
                  </a:lnTo>
                  <a:lnTo>
                    <a:pt x="6" y="38"/>
                  </a:lnTo>
                  <a:lnTo>
                    <a:pt x="11" y="37"/>
                  </a:lnTo>
                  <a:lnTo>
                    <a:pt x="14" y="33"/>
                  </a:lnTo>
                  <a:lnTo>
                    <a:pt x="17" y="33"/>
                  </a:lnTo>
                  <a:lnTo>
                    <a:pt x="17" y="23"/>
                  </a:lnTo>
                  <a:lnTo>
                    <a:pt x="21" y="23"/>
                  </a:lnTo>
                  <a:lnTo>
                    <a:pt x="24" y="23"/>
                  </a:lnTo>
                  <a:lnTo>
                    <a:pt x="28" y="18"/>
                  </a:lnTo>
                  <a:lnTo>
                    <a:pt x="33" y="22"/>
                  </a:lnTo>
                  <a:lnTo>
                    <a:pt x="34" y="20"/>
                  </a:lnTo>
                  <a:lnTo>
                    <a:pt x="38" y="17"/>
                  </a:lnTo>
                  <a:lnTo>
                    <a:pt x="45" y="12"/>
                  </a:lnTo>
                  <a:lnTo>
                    <a:pt x="45" y="8"/>
                  </a:lnTo>
                  <a:lnTo>
                    <a:pt x="46" y="9"/>
                  </a:lnTo>
                  <a:lnTo>
                    <a:pt x="49" y="4"/>
                  </a:lnTo>
                  <a:lnTo>
                    <a:pt x="51" y="3"/>
                  </a:lnTo>
                  <a:lnTo>
                    <a:pt x="54" y="6"/>
                  </a:lnTo>
                  <a:lnTo>
                    <a:pt x="57" y="7"/>
                  </a:lnTo>
                  <a:lnTo>
                    <a:pt x="61" y="4"/>
                  </a:lnTo>
                  <a:lnTo>
                    <a:pt x="65" y="4"/>
                  </a:lnTo>
                  <a:lnTo>
                    <a:pt x="71" y="2"/>
                  </a:lnTo>
                  <a:lnTo>
                    <a:pt x="74" y="0"/>
                  </a:lnTo>
                  <a:lnTo>
                    <a:pt x="79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5784780" y="2013809"/>
              <a:ext cx="572863" cy="403942"/>
            </a:xfrm>
            <a:custGeom>
              <a:avLst/>
              <a:gdLst/>
              <a:ahLst/>
              <a:cxnLst/>
              <a:rect l="l" t="t" r="r" b="b"/>
              <a:pathLst>
                <a:path w="312" h="220" extrusionOk="0">
                  <a:moveTo>
                    <a:pt x="312" y="26"/>
                  </a:moveTo>
                  <a:lnTo>
                    <a:pt x="292" y="32"/>
                  </a:lnTo>
                  <a:lnTo>
                    <a:pt x="283" y="34"/>
                  </a:lnTo>
                  <a:lnTo>
                    <a:pt x="286" y="23"/>
                  </a:lnTo>
                  <a:lnTo>
                    <a:pt x="268" y="17"/>
                  </a:lnTo>
                  <a:lnTo>
                    <a:pt x="251" y="22"/>
                  </a:lnTo>
                  <a:lnTo>
                    <a:pt x="247" y="34"/>
                  </a:lnTo>
                  <a:lnTo>
                    <a:pt x="238" y="41"/>
                  </a:lnTo>
                  <a:lnTo>
                    <a:pt x="223" y="37"/>
                  </a:lnTo>
                  <a:lnTo>
                    <a:pt x="208" y="37"/>
                  </a:lnTo>
                  <a:lnTo>
                    <a:pt x="192" y="29"/>
                  </a:lnTo>
                  <a:lnTo>
                    <a:pt x="186" y="34"/>
                  </a:lnTo>
                  <a:lnTo>
                    <a:pt x="178" y="34"/>
                  </a:lnTo>
                  <a:lnTo>
                    <a:pt x="179" y="45"/>
                  </a:lnTo>
                  <a:lnTo>
                    <a:pt x="155" y="42"/>
                  </a:lnTo>
                  <a:lnTo>
                    <a:pt x="153" y="51"/>
                  </a:lnTo>
                  <a:lnTo>
                    <a:pt x="141" y="51"/>
                  </a:lnTo>
                  <a:lnTo>
                    <a:pt x="135" y="63"/>
                  </a:lnTo>
                  <a:lnTo>
                    <a:pt x="124" y="81"/>
                  </a:lnTo>
                  <a:lnTo>
                    <a:pt x="108" y="104"/>
                  </a:lnTo>
                  <a:lnTo>
                    <a:pt x="113" y="110"/>
                  </a:lnTo>
                  <a:lnTo>
                    <a:pt x="109" y="117"/>
                  </a:lnTo>
                  <a:lnTo>
                    <a:pt x="96" y="117"/>
                  </a:lnTo>
                  <a:lnTo>
                    <a:pt x="89" y="132"/>
                  </a:lnTo>
                  <a:lnTo>
                    <a:pt x="92" y="155"/>
                  </a:lnTo>
                  <a:lnTo>
                    <a:pt x="101" y="164"/>
                  </a:lnTo>
                  <a:lnTo>
                    <a:pt x="99" y="184"/>
                  </a:lnTo>
                  <a:lnTo>
                    <a:pt x="89" y="196"/>
                  </a:lnTo>
                  <a:lnTo>
                    <a:pt x="84" y="206"/>
                  </a:lnTo>
                  <a:lnTo>
                    <a:pt x="74" y="195"/>
                  </a:lnTo>
                  <a:lnTo>
                    <a:pt x="49" y="216"/>
                  </a:lnTo>
                  <a:lnTo>
                    <a:pt x="30" y="220"/>
                  </a:lnTo>
                  <a:lnTo>
                    <a:pt x="11" y="211"/>
                  </a:lnTo>
                  <a:lnTo>
                    <a:pt x="6" y="192"/>
                  </a:lnTo>
                  <a:lnTo>
                    <a:pt x="0" y="152"/>
                  </a:lnTo>
                  <a:lnTo>
                    <a:pt x="12" y="141"/>
                  </a:lnTo>
                  <a:lnTo>
                    <a:pt x="45" y="127"/>
                  </a:lnTo>
                  <a:lnTo>
                    <a:pt x="69" y="109"/>
                  </a:lnTo>
                  <a:lnTo>
                    <a:pt x="90" y="86"/>
                  </a:lnTo>
                  <a:lnTo>
                    <a:pt x="117" y="54"/>
                  </a:lnTo>
                  <a:lnTo>
                    <a:pt x="136" y="43"/>
                  </a:lnTo>
                  <a:lnTo>
                    <a:pt x="166" y="22"/>
                  </a:lnTo>
                  <a:lnTo>
                    <a:pt x="192" y="15"/>
                  </a:lnTo>
                  <a:lnTo>
                    <a:pt x="212" y="16"/>
                  </a:lnTo>
                  <a:lnTo>
                    <a:pt x="226" y="3"/>
                  </a:lnTo>
                  <a:lnTo>
                    <a:pt x="249" y="3"/>
                  </a:lnTo>
                  <a:lnTo>
                    <a:pt x="269" y="0"/>
                  </a:lnTo>
                  <a:lnTo>
                    <a:pt x="310" y="12"/>
                  </a:lnTo>
                  <a:lnTo>
                    <a:pt x="295" y="16"/>
                  </a:lnTo>
                  <a:lnTo>
                    <a:pt x="312" y="2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6074883" y="1817347"/>
              <a:ext cx="78952" cy="23870"/>
            </a:xfrm>
            <a:custGeom>
              <a:avLst/>
              <a:gdLst/>
              <a:ahLst/>
              <a:cxnLst/>
              <a:rect l="l" t="t" r="r" b="b"/>
              <a:pathLst>
                <a:path w="43" h="13" extrusionOk="0">
                  <a:moveTo>
                    <a:pt x="43" y="8"/>
                  </a:moveTo>
                  <a:lnTo>
                    <a:pt x="21" y="13"/>
                  </a:lnTo>
                  <a:lnTo>
                    <a:pt x="1" y="10"/>
                  </a:lnTo>
                  <a:lnTo>
                    <a:pt x="8" y="7"/>
                  </a:lnTo>
                  <a:lnTo>
                    <a:pt x="0" y="2"/>
                  </a:lnTo>
                  <a:lnTo>
                    <a:pt x="21" y="0"/>
                  </a:lnTo>
                  <a:lnTo>
                    <a:pt x="27" y="4"/>
                  </a:lnTo>
                  <a:lnTo>
                    <a:pt x="43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5865569" y="1776952"/>
              <a:ext cx="218495" cy="84460"/>
            </a:xfrm>
            <a:custGeom>
              <a:avLst/>
              <a:gdLst/>
              <a:ahLst/>
              <a:cxnLst/>
              <a:rect l="l" t="t" r="r" b="b"/>
              <a:pathLst>
                <a:path w="119" h="46" extrusionOk="0">
                  <a:moveTo>
                    <a:pt x="82" y="5"/>
                  </a:moveTo>
                  <a:lnTo>
                    <a:pt x="119" y="15"/>
                  </a:lnTo>
                  <a:lnTo>
                    <a:pt x="94" y="20"/>
                  </a:lnTo>
                  <a:lnTo>
                    <a:pt x="90" y="30"/>
                  </a:lnTo>
                  <a:lnTo>
                    <a:pt x="81" y="33"/>
                  </a:lnTo>
                  <a:lnTo>
                    <a:pt x="79" y="45"/>
                  </a:lnTo>
                  <a:lnTo>
                    <a:pt x="65" y="46"/>
                  </a:lnTo>
                  <a:lnTo>
                    <a:pt x="40" y="37"/>
                  </a:lnTo>
                  <a:lnTo>
                    <a:pt x="49" y="32"/>
                  </a:lnTo>
                  <a:lnTo>
                    <a:pt x="32" y="28"/>
                  </a:lnTo>
                  <a:lnTo>
                    <a:pt x="9" y="16"/>
                  </a:lnTo>
                  <a:lnTo>
                    <a:pt x="0" y="6"/>
                  </a:lnTo>
                  <a:lnTo>
                    <a:pt x="28" y="1"/>
                  </a:lnTo>
                  <a:lnTo>
                    <a:pt x="34" y="6"/>
                  </a:lnTo>
                  <a:lnTo>
                    <a:pt x="49" y="6"/>
                  </a:lnTo>
                  <a:lnTo>
                    <a:pt x="52" y="1"/>
                  </a:lnTo>
                  <a:lnTo>
                    <a:pt x="68" y="0"/>
                  </a:lnTo>
                  <a:lnTo>
                    <a:pt x="82" y="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5995932" y="1762265"/>
              <a:ext cx="192790" cy="31213"/>
            </a:xfrm>
            <a:custGeom>
              <a:avLst/>
              <a:gdLst/>
              <a:ahLst/>
              <a:cxnLst/>
              <a:rect l="l" t="t" r="r" b="b"/>
              <a:pathLst>
                <a:path w="105" h="17" extrusionOk="0">
                  <a:moveTo>
                    <a:pt x="83" y="4"/>
                  </a:moveTo>
                  <a:lnTo>
                    <a:pt x="105" y="8"/>
                  </a:lnTo>
                  <a:lnTo>
                    <a:pt x="92" y="15"/>
                  </a:lnTo>
                  <a:lnTo>
                    <a:pt x="62" y="17"/>
                  </a:lnTo>
                  <a:lnTo>
                    <a:pt x="30" y="14"/>
                  </a:lnTo>
                  <a:lnTo>
                    <a:pt x="27" y="11"/>
                  </a:lnTo>
                  <a:lnTo>
                    <a:pt x="12" y="11"/>
                  </a:lnTo>
                  <a:lnTo>
                    <a:pt x="0" y="5"/>
                  </a:lnTo>
                  <a:lnTo>
                    <a:pt x="31" y="2"/>
                  </a:lnTo>
                  <a:lnTo>
                    <a:pt x="46" y="5"/>
                  </a:lnTo>
                  <a:lnTo>
                    <a:pt x="56" y="0"/>
                  </a:lnTo>
                  <a:lnTo>
                    <a:pt x="83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8043183" y="3361506"/>
              <a:ext cx="255217" cy="141379"/>
            </a:xfrm>
            <a:custGeom>
              <a:avLst/>
              <a:gdLst/>
              <a:ahLst/>
              <a:cxnLst/>
              <a:rect l="l" t="t" r="r" b="b"/>
              <a:pathLst>
                <a:path w="139" h="77" extrusionOk="0">
                  <a:moveTo>
                    <a:pt x="134" y="49"/>
                  </a:moveTo>
                  <a:lnTo>
                    <a:pt x="134" y="57"/>
                  </a:lnTo>
                  <a:lnTo>
                    <a:pt x="139" y="69"/>
                  </a:lnTo>
                  <a:lnTo>
                    <a:pt x="138" y="77"/>
                  </a:lnTo>
                  <a:lnTo>
                    <a:pt x="125" y="77"/>
                  </a:lnTo>
                  <a:lnTo>
                    <a:pt x="104" y="72"/>
                  </a:lnTo>
                  <a:lnTo>
                    <a:pt x="91" y="71"/>
                  </a:lnTo>
                  <a:lnTo>
                    <a:pt x="80" y="61"/>
                  </a:lnTo>
                  <a:lnTo>
                    <a:pt x="57" y="58"/>
                  </a:lnTo>
                  <a:lnTo>
                    <a:pt x="34" y="48"/>
                  </a:lnTo>
                  <a:lnTo>
                    <a:pt x="17" y="39"/>
                  </a:lnTo>
                  <a:lnTo>
                    <a:pt x="0" y="31"/>
                  </a:lnTo>
                  <a:lnTo>
                    <a:pt x="3" y="14"/>
                  </a:lnTo>
                  <a:lnTo>
                    <a:pt x="11" y="5"/>
                  </a:lnTo>
                  <a:lnTo>
                    <a:pt x="17" y="0"/>
                  </a:lnTo>
                  <a:lnTo>
                    <a:pt x="31" y="6"/>
                  </a:lnTo>
                  <a:lnTo>
                    <a:pt x="50" y="19"/>
                  </a:lnTo>
                  <a:lnTo>
                    <a:pt x="60" y="21"/>
                  </a:lnTo>
                  <a:lnTo>
                    <a:pt x="67" y="31"/>
                  </a:lnTo>
                  <a:lnTo>
                    <a:pt x="80" y="34"/>
                  </a:lnTo>
                  <a:lnTo>
                    <a:pt x="95" y="43"/>
                  </a:lnTo>
                  <a:lnTo>
                    <a:pt x="114" y="47"/>
                  </a:lnTo>
                  <a:lnTo>
                    <a:pt x="134" y="49"/>
                  </a:lnTo>
                  <a:lnTo>
                    <a:pt x="134" y="4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7242643" y="3554298"/>
              <a:ext cx="224004" cy="290104"/>
            </a:xfrm>
            <a:custGeom>
              <a:avLst/>
              <a:gdLst/>
              <a:ahLst/>
              <a:cxnLst/>
              <a:rect l="l" t="t" r="r" b="b"/>
              <a:pathLst>
                <a:path w="122" h="158" extrusionOk="0">
                  <a:moveTo>
                    <a:pt x="21" y="158"/>
                  </a:moveTo>
                  <a:lnTo>
                    <a:pt x="14" y="144"/>
                  </a:lnTo>
                  <a:lnTo>
                    <a:pt x="0" y="112"/>
                  </a:lnTo>
                  <a:lnTo>
                    <a:pt x="48" y="94"/>
                  </a:lnTo>
                  <a:lnTo>
                    <a:pt x="55" y="55"/>
                  </a:lnTo>
                  <a:lnTo>
                    <a:pt x="46" y="42"/>
                  </a:lnTo>
                  <a:lnTo>
                    <a:pt x="46" y="35"/>
                  </a:lnTo>
                  <a:lnTo>
                    <a:pt x="50" y="26"/>
                  </a:lnTo>
                  <a:lnTo>
                    <a:pt x="50" y="19"/>
                  </a:lnTo>
                  <a:lnTo>
                    <a:pt x="57" y="15"/>
                  </a:lnTo>
                  <a:lnTo>
                    <a:pt x="54" y="12"/>
                  </a:lnTo>
                  <a:lnTo>
                    <a:pt x="54" y="0"/>
                  </a:lnTo>
                  <a:lnTo>
                    <a:pt x="62" y="0"/>
                  </a:lnTo>
                  <a:lnTo>
                    <a:pt x="71" y="13"/>
                  </a:lnTo>
                  <a:lnTo>
                    <a:pt x="80" y="20"/>
                  </a:lnTo>
                  <a:lnTo>
                    <a:pt x="93" y="23"/>
                  </a:lnTo>
                  <a:lnTo>
                    <a:pt x="102" y="26"/>
                  </a:lnTo>
                  <a:lnTo>
                    <a:pt x="111" y="37"/>
                  </a:lnTo>
                  <a:lnTo>
                    <a:pt x="117" y="43"/>
                  </a:lnTo>
                  <a:lnTo>
                    <a:pt x="122" y="46"/>
                  </a:lnTo>
                  <a:lnTo>
                    <a:pt x="122" y="49"/>
                  </a:lnTo>
                  <a:lnTo>
                    <a:pt x="118" y="61"/>
                  </a:lnTo>
                  <a:lnTo>
                    <a:pt x="116" y="66"/>
                  </a:lnTo>
                  <a:lnTo>
                    <a:pt x="109" y="72"/>
                  </a:lnTo>
                  <a:lnTo>
                    <a:pt x="104" y="86"/>
                  </a:lnTo>
                  <a:lnTo>
                    <a:pt x="97" y="84"/>
                  </a:lnTo>
                  <a:lnTo>
                    <a:pt x="94" y="89"/>
                  </a:lnTo>
                  <a:lnTo>
                    <a:pt x="91" y="98"/>
                  </a:lnTo>
                  <a:lnTo>
                    <a:pt x="95" y="112"/>
                  </a:lnTo>
                  <a:lnTo>
                    <a:pt x="94" y="114"/>
                  </a:lnTo>
                  <a:lnTo>
                    <a:pt x="86" y="114"/>
                  </a:lnTo>
                  <a:lnTo>
                    <a:pt x="77" y="120"/>
                  </a:lnTo>
                  <a:lnTo>
                    <a:pt x="75" y="130"/>
                  </a:lnTo>
                  <a:lnTo>
                    <a:pt x="72" y="134"/>
                  </a:lnTo>
                  <a:lnTo>
                    <a:pt x="62" y="134"/>
                  </a:lnTo>
                  <a:lnTo>
                    <a:pt x="56" y="138"/>
                  </a:lnTo>
                  <a:lnTo>
                    <a:pt x="56" y="146"/>
                  </a:lnTo>
                  <a:lnTo>
                    <a:pt x="48" y="152"/>
                  </a:lnTo>
                  <a:lnTo>
                    <a:pt x="40" y="150"/>
                  </a:lnTo>
                  <a:lnTo>
                    <a:pt x="28" y="156"/>
                  </a:lnTo>
                  <a:lnTo>
                    <a:pt x="21" y="15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7341792" y="3502887"/>
              <a:ext cx="11017" cy="23870"/>
            </a:xfrm>
            <a:custGeom>
              <a:avLst/>
              <a:gdLst/>
              <a:ahLst/>
              <a:cxnLst/>
              <a:rect l="l" t="t" r="r" b="b"/>
              <a:pathLst>
                <a:path w="6" h="13" extrusionOk="0">
                  <a:moveTo>
                    <a:pt x="4" y="13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9"/>
                  </a:lnTo>
                  <a:lnTo>
                    <a:pt x="4" y="1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7466647" y="3128323"/>
              <a:ext cx="455354" cy="468205"/>
            </a:xfrm>
            <a:custGeom>
              <a:avLst/>
              <a:gdLst/>
              <a:ahLst/>
              <a:cxnLst/>
              <a:rect l="l" t="t" r="r" b="b"/>
              <a:pathLst>
                <a:path w="248" h="255" extrusionOk="0">
                  <a:moveTo>
                    <a:pt x="248" y="31"/>
                  </a:moveTo>
                  <a:lnTo>
                    <a:pt x="237" y="47"/>
                  </a:lnTo>
                  <a:lnTo>
                    <a:pt x="220" y="50"/>
                  </a:lnTo>
                  <a:lnTo>
                    <a:pt x="194" y="45"/>
                  </a:lnTo>
                  <a:lnTo>
                    <a:pt x="188" y="53"/>
                  </a:lnTo>
                  <a:lnTo>
                    <a:pt x="199" y="70"/>
                  </a:lnTo>
                  <a:lnTo>
                    <a:pt x="207" y="83"/>
                  </a:lnTo>
                  <a:lnTo>
                    <a:pt x="223" y="92"/>
                  </a:lnTo>
                  <a:lnTo>
                    <a:pt x="211" y="103"/>
                  </a:lnTo>
                  <a:lnTo>
                    <a:pt x="214" y="117"/>
                  </a:lnTo>
                  <a:lnTo>
                    <a:pt x="203" y="136"/>
                  </a:lnTo>
                  <a:lnTo>
                    <a:pt x="196" y="155"/>
                  </a:lnTo>
                  <a:lnTo>
                    <a:pt x="183" y="175"/>
                  </a:lnTo>
                  <a:lnTo>
                    <a:pt x="163" y="173"/>
                  </a:lnTo>
                  <a:lnTo>
                    <a:pt x="149" y="194"/>
                  </a:lnTo>
                  <a:lnTo>
                    <a:pt x="160" y="202"/>
                  </a:lnTo>
                  <a:lnTo>
                    <a:pt x="165" y="217"/>
                  </a:lnTo>
                  <a:lnTo>
                    <a:pt x="175" y="227"/>
                  </a:lnTo>
                  <a:lnTo>
                    <a:pt x="180" y="243"/>
                  </a:lnTo>
                  <a:lnTo>
                    <a:pt x="145" y="243"/>
                  </a:lnTo>
                  <a:lnTo>
                    <a:pt x="135" y="255"/>
                  </a:lnTo>
                  <a:lnTo>
                    <a:pt x="123" y="250"/>
                  </a:lnTo>
                  <a:lnTo>
                    <a:pt x="116" y="237"/>
                  </a:lnTo>
                  <a:lnTo>
                    <a:pt x="102" y="222"/>
                  </a:lnTo>
                  <a:lnTo>
                    <a:pt x="72" y="226"/>
                  </a:lnTo>
                  <a:lnTo>
                    <a:pt x="46" y="227"/>
                  </a:lnTo>
                  <a:lnTo>
                    <a:pt x="23" y="229"/>
                  </a:lnTo>
                  <a:lnTo>
                    <a:pt x="26" y="207"/>
                  </a:lnTo>
                  <a:lnTo>
                    <a:pt x="49" y="197"/>
                  </a:lnTo>
                  <a:lnTo>
                    <a:pt x="46" y="188"/>
                  </a:lnTo>
                  <a:lnTo>
                    <a:pt x="37" y="185"/>
                  </a:lnTo>
                  <a:lnTo>
                    <a:pt x="35" y="169"/>
                  </a:lnTo>
                  <a:lnTo>
                    <a:pt x="18" y="160"/>
                  </a:lnTo>
                  <a:lnTo>
                    <a:pt x="9" y="149"/>
                  </a:lnTo>
                  <a:lnTo>
                    <a:pt x="0" y="138"/>
                  </a:lnTo>
                  <a:lnTo>
                    <a:pt x="29" y="148"/>
                  </a:lnTo>
                  <a:lnTo>
                    <a:pt x="44" y="145"/>
                  </a:lnTo>
                  <a:lnTo>
                    <a:pt x="54" y="148"/>
                  </a:lnTo>
                  <a:lnTo>
                    <a:pt x="57" y="144"/>
                  </a:lnTo>
                  <a:lnTo>
                    <a:pt x="69" y="145"/>
                  </a:lnTo>
                  <a:lnTo>
                    <a:pt x="88" y="138"/>
                  </a:lnTo>
                  <a:lnTo>
                    <a:pt x="86" y="121"/>
                  </a:lnTo>
                  <a:lnTo>
                    <a:pt x="92" y="110"/>
                  </a:lnTo>
                  <a:lnTo>
                    <a:pt x="105" y="110"/>
                  </a:lnTo>
                  <a:lnTo>
                    <a:pt x="106" y="105"/>
                  </a:lnTo>
                  <a:lnTo>
                    <a:pt x="117" y="103"/>
                  </a:lnTo>
                  <a:lnTo>
                    <a:pt x="123" y="104"/>
                  </a:lnTo>
                  <a:lnTo>
                    <a:pt x="129" y="99"/>
                  </a:lnTo>
                  <a:lnTo>
                    <a:pt x="126" y="87"/>
                  </a:lnTo>
                  <a:lnTo>
                    <a:pt x="129" y="76"/>
                  </a:lnTo>
                  <a:lnTo>
                    <a:pt x="139" y="71"/>
                  </a:lnTo>
                  <a:lnTo>
                    <a:pt x="129" y="59"/>
                  </a:lnTo>
                  <a:lnTo>
                    <a:pt x="145" y="59"/>
                  </a:lnTo>
                  <a:lnTo>
                    <a:pt x="148" y="53"/>
                  </a:lnTo>
                  <a:lnTo>
                    <a:pt x="146" y="45"/>
                  </a:lnTo>
                  <a:lnTo>
                    <a:pt x="151" y="37"/>
                  </a:lnTo>
                  <a:lnTo>
                    <a:pt x="147" y="28"/>
                  </a:lnTo>
                  <a:lnTo>
                    <a:pt x="141" y="20"/>
                  </a:lnTo>
                  <a:lnTo>
                    <a:pt x="149" y="12"/>
                  </a:lnTo>
                  <a:lnTo>
                    <a:pt x="164" y="7"/>
                  </a:lnTo>
                  <a:lnTo>
                    <a:pt x="182" y="5"/>
                  </a:lnTo>
                  <a:lnTo>
                    <a:pt x="188" y="2"/>
                  </a:lnTo>
                  <a:lnTo>
                    <a:pt x="197" y="0"/>
                  </a:lnTo>
                  <a:lnTo>
                    <a:pt x="211" y="9"/>
                  </a:lnTo>
                  <a:lnTo>
                    <a:pt x="220" y="24"/>
                  </a:lnTo>
                  <a:lnTo>
                    <a:pt x="248" y="31"/>
                  </a:lnTo>
                  <a:lnTo>
                    <a:pt x="248" y="3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3115091" y="4088602"/>
              <a:ext cx="174429" cy="84460"/>
            </a:xfrm>
            <a:custGeom>
              <a:avLst/>
              <a:gdLst/>
              <a:ahLst/>
              <a:cxnLst/>
              <a:rect l="l" t="t" r="r" b="b"/>
              <a:pathLst>
                <a:path w="95" h="46" extrusionOk="0">
                  <a:moveTo>
                    <a:pt x="94" y="18"/>
                  </a:moveTo>
                  <a:lnTo>
                    <a:pt x="92" y="21"/>
                  </a:lnTo>
                  <a:lnTo>
                    <a:pt x="95" y="32"/>
                  </a:lnTo>
                  <a:lnTo>
                    <a:pt x="92" y="38"/>
                  </a:lnTo>
                  <a:lnTo>
                    <a:pt x="86" y="36"/>
                  </a:lnTo>
                  <a:lnTo>
                    <a:pt x="84" y="46"/>
                  </a:lnTo>
                  <a:lnTo>
                    <a:pt x="78" y="40"/>
                  </a:lnTo>
                  <a:lnTo>
                    <a:pt x="75" y="29"/>
                  </a:lnTo>
                  <a:lnTo>
                    <a:pt x="80" y="25"/>
                  </a:lnTo>
                  <a:lnTo>
                    <a:pt x="75" y="24"/>
                  </a:lnTo>
                  <a:lnTo>
                    <a:pt x="73" y="18"/>
                  </a:lnTo>
                  <a:lnTo>
                    <a:pt x="65" y="12"/>
                  </a:lnTo>
                  <a:lnTo>
                    <a:pt x="58" y="13"/>
                  </a:lnTo>
                  <a:lnTo>
                    <a:pt x="54" y="20"/>
                  </a:lnTo>
                  <a:lnTo>
                    <a:pt x="47" y="24"/>
                  </a:lnTo>
                  <a:lnTo>
                    <a:pt x="43" y="25"/>
                  </a:lnTo>
                  <a:lnTo>
                    <a:pt x="41" y="29"/>
                  </a:lnTo>
                  <a:lnTo>
                    <a:pt x="49" y="40"/>
                  </a:lnTo>
                  <a:lnTo>
                    <a:pt x="44" y="42"/>
                  </a:lnTo>
                  <a:lnTo>
                    <a:pt x="41" y="44"/>
                  </a:lnTo>
                  <a:lnTo>
                    <a:pt x="34" y="46"/>
                  </a:lnTo>
                  <a:lnTo>
                    <a:pt x="31" y="34"/>
                  </a:lnTo>
                  <a:lnTo>
                    <a:pt x="29" y="38"/>
                  </a:lnTo>
                  <a:lnTo>
                    <a:pt x="24" y="36"/>
                  </a:lnTo>
                  <a:lnTo>
                    <a:pt x="21" y="29"/>
                  </a:lnTo>
                  <a:lnTo>
                    <a:pt x="14" y="27"/>
                  </a:lnTo>
                  <a:lnTo>
                    <a:pt x="9" y="25"/>
                  </a:lnTo>
                  <a:lnTo>
                    <a:pt x="2" y="25"/>
                  </a:lnTo>
                  <a:lnTo>
                    <a:pt x="1" y="29"/>
                  </a:lnTo>
                  <a:lnTo>
                    <a:pt x="0" y="26"/>
                  </a:lnTo>
                  <a:lnTo>
                    <a:pt x="1" y="23"/>
                  </a:lnTo>
                  <a:lnTo>
                    <a:pt x="3" y="19"/>
                  </a:lnTo>
                  <a:lnTo>
                    <a:pt x="2" y="15"/>
                  </a:lnTo>
                  <a:lnTo>
                    <a:pt x="4" y="13"/>
                  </a:lnTo>
                  <a:lnTo>
                    <a:pt x="1" y="10"/>
                  </a:lnTo>
                  <a:lnTo>
                    <a:pt x="1" y="3"/>
                  </a:lnTo>
                  <a:lnTo>
                    <a:pt x="8" y="1"/>
                  </a:lnTo>
                  <a:lnTo>
                    <a:pt x="14" y="8"/>
                  </a:lnTo>
                  <a:lnTo>
                    <a:pt x="13" y="12"/>
                  </a:lnTo>
                  <a:lnTo>
                    <a:pt x="20" y="13"/>
                  </a:lnTo>
                  <a:lnTo>
                    <a:pt x="21" y="11"/>
                  </a:lnTo>
                  <a:lnTo>
                    <a:pt x="26" y="16"/>
                  </a:lnTo>
                  <a:lnTo>
                    <a:pt x="34" y="15"/>
                  </a:lnTo>
                  <a:lnTo>
                    <a:pt x="41" y="9"/>
                  </a:lnTo>
                  <a:lnTo>
                    <a:pt x="52" y="6"/>
                  </a:lnTo>
                  <a:lnTo>
                    <a:pt x="58" y="0"/>
                  </a:lnTo>
                  <a:lnTo>
                    <a:pt x="67" y="1"/>
                  </a:lnTo>
                  <a:lnTo>
                    <a:pt x="66" y="3"/>
                  </a:lnTo>
                  <a:lnTo>
                    <a:pt x="75" y="4"/>
                  </a:lnTo>
                  <a:lnTo>
                    <a:pt x="83" y="7"/>
                  </a:lnTo>
                  <a:lnTo>
                    <a:pt x="88" y="13"/>
                  </a:lnTo>
                  <a:lnTo>
                    <a:pt x="94" y="18"/>
                  </a:lnTo>
                  <a:lnTo>
                    <a:pt x="94" y="1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3157321" y="4426445"/>
              <a:ext cx="405777" cy="638963"/>
            </a:xfrm>
            <a:custGeom>
              <a:avLst/>
              <a:gdLst/>
              <a:ahLst/>
              <a:cxnLst/>
              <a:rect l="l" t="t" r="r" b="b"/>
              <a:pathLst>
                <a:path w="221" h="348" extrusionOk="0">
                  <a:moveTo>
                    <a:pt x="193" y="81"/>
                  </a:moveTo>
                  <a:lnTo>
                    <a:pt x="178" y="79"/>
                  </a:lnTo>
                  <a:lnTo>
                    <a:pt x="175" y="82"/>
                  </a:lnTo>
                  <a:lnTo>
                    <a:pt x="162" y="86"/>
                  </a:lnTo>
                  <a:lnTo>
                    <a:pt x="143" y="99"/>
                  </a:lnTo>
                  <a:lnTo>
                    <a:pt x="143" y="108"/>
                  </a:lnTo>
                  <a:lnTo>
                    <a:pt x="138" y="115"/>
                  </a:lnTo>
                  <a:lnTo>
                    <a:pt x="140" y="125"/>
                  </a:lnTo>
                  <a:lnTo>
                    <a:pt x="130" y="131"/>
                  </a:lnTo>
                  <a:lnTo>
                    <a:pt x="131" y="139"/>
                  </a:lnTo>
                  <a:lnTo>
                    <a:pt x="126" y="142"/>
                  </a:lnTo>
                  <a:lnTo>
                    <a:pt x="134" y="159"/>
                  </a:lnTo>
                  <a:lnTo>
                    <a:pt x="144" y="171"/>
                  </a:lnTo>
                  <a:lnTo>
                    <a:pt x="141" y="179"/>
                  </a:lnTo>
                  <a:lnTo>
                    <a:pt x="152" y="180"/>
                  </a:lnTo>
                  <a:lnTo>
                    <a:pt x="159" y="191"/>
                  </a:lnTo>
                  <a:lnTo>
                    <a:pt x="174" y="191"/>
                  </a:lnTo>
                  <a:lnTo>
                    <a:pt x="187" y="179"/>
                  </a:lnTo>
                  <a:lnTo>
                    <a:pt x="187" y="208"/>
                  </a:lnTo>
                  <a:lnTo>
                    <a:pt x="195" y="211"/>
                  </a:lnTo>
                  <a:lnTo>
                    <a:pt x="204" y="207"/>
                  </a:lnTo>
                  <a:lnTo>
                    <a:pt x="220" y="238"/>
                  </a:lnTo>
                  <a:lnTo>
                    <a:pt x="217" y="244"/>
                  </a:lnTo>
                  <a:lnTo>
                    <a:pt x="217" y="258"/>
                  </a:lnTo>
                  <a:lnTo>
                    <a:pt x="218" y="274"/>
                  </a:lnTo>
                  <a:lnTo>
                    <a:pt x="212" y="283"/>
                  </a:lnTo>
                  <a:lnTo>
                    <a:pt x="216" y="291"/>
                  </a:lnTo>
                  <a:lnTo>
                    <a:pt x="213" y="297"/>
                  </a:lnTo>
                  <a:lnTo>
                    <a:pt x="221" y="313"/>
                  </a:lnTo>
                  <a:lnTo>
                    <a:pt x="213" y="334"/>
                  </a:lnTo>
                  <a:lnTo>
                    <a:pt x="209" y="343"/>
                  </a:lnTo>
                  <a:lnTo>
                    <a:pt x="201" y="348"/>
                  </a:lnTo>
                  <a:lnTo>
                    <a:pt x="184" y="337"/>
                  </a:lnTo>
                  <a:lnTo>
                    <a:pt x="181" y="329"/>
                  </a:lnTo>
                  <a:lnTo>
                    <a:pt x="147" y="311"/>
                  </a:lnTo>
                  <a:lnTo>
                    <a:pt x="115" y="289"/>
                  </a:lnTo>
                  <a:lnTo>
                    <a:pt x="101" y="278"/>
                  </a:lnTo>
                  <a:lnTo>
                    <a:pt x="93" y="262"/>
                  </a:lnTo>
                  <a:lnTo>
                    <a:pt x="95" y="257"/>
                  </a:lnTo>
                  <a:lnTo>
                    <a:pt x="79" y="231"/>
                  </a:lnTo>
                  <a:lnTo>
                    <a:pt x="61" y="197"/>
                  </a:lnTo>
                  <a:lnTo>
                    <a:pt x="43" y="159"/>
                  </a:lnTo>
                  <a:lnTo>
                    <a:pt x="35" y="150"/>
                  </a:lnTo>
                  <a:lnTo>
                    <a:pt x="29" y="136"/>
                  </a:lnTo>
                  <a:lnTo>
                    <a:pt x="16" y="123"/>
                  </a:lnTo>
                  <a:lnTo>
                    <a:pt x="4" y="116"/>
                  </a:lnTo>
                  <a:lnTo>
                    <a:pt x="9" y="108"/>
                  </a:lnTo>
                  <a:lnTo>
                    <a:pt x="0" y="89"/>
                  </a:lnTo>
                  <a:lnTo>
                    <a:pt x="5" y="76"/>
                  </a:lnTo>
                  <a:lnTo>
                    <a:pt x="18" y="64"/>
                  </a:lnTo>
                  <a:lnTo>
                    <a:pt x="20" y="72"/>
                  </a:lnTo>
                  <a:lnTo>
                    <a:pt x="15" y="77"/>
                  </a:lnTo>
                  <a:lnTo>
                    <a:pt x="16" y="83"/>
                  </a:lnTo>
                  <a:lnTo>
                    <a:pt x="23" y="82"/>
                  </a:lnTo>
                  <a:lnTo>
                    <a:pt x="30" y="84"/>
                  </a:lnTo>
                  <a:lnTo>
                    <a:pt x="38" y="94"/>
                  </a:lnTo>
                  <a:lnTo>
                    <a:pt x="46" y="85"/>
                  </a:lnTo>
                  <a:lnTo>
                    <a:pt x="49" y="73"/>
                  </a:lnTo>
                  <a:lnTo>
                    <a:pt x="59" y="56"/>
                  </a:lnTo>
                  <a:lnTo>
                    <a:pt x="79" y="48"/>
                  </a:lnTo>
                  <a:lnTo>
                    <a:pt x="97" y="28"/>
                  </a:lnTo>
                  <a:lnTo>
                    <a:pt x="102" y="17"/>
                  </a:lnTo>
                  <a:lnTo>
                    <a:pt x="100" y="2"/>
                  </a:lnTo>
                  <a:lnTo>
                    <a:pt x="104" y="0"/>
                  </a:lnTo>
                  <a:lnTo>
                    <a:pt x="115" y="9"/>
                  </a:lnTo>
                  <a:lnTo>
                    <a:pt x="120" y="18"/>
                  </a:lnTo>
                  <a:lnTo>
                    <a:pt x="129" y="23"/>
                  </a:lnTo>
                  <a:lnTo>
                    <a:pt x="139" y="42"/>
                  </a:lnTo>
                  <a:lnTo>
                    <a:pt x="152" y="45"/>
                  </a:lnTo>
                  <a:lnTo>
                    <a:pt x="160" y="40"/>
                  </a:lnTo>
                  <a:lnTo>
                    <a:pt x="166" y="44"/>
                  </a:lnTo>
                  <a:lnTo>
                    <a:pt x="177" y="42"/>
                  </a:lnTo>
                  <a:lnTo>
                    <a:pt x="190" y="51"/>
                  </a:lnTo>
                  <a:lnTo>
                    <a:pt x="180" y="71"/>
                  </a:lnTo>
                  <a:lnTo>
                    <a:pt x="184" y="71"/>
                  </a:lnTo>
                  <a:lnTo>
                    <a:pt x="193" y="81"/>
                  </a:lnTo>
                  <a:lnTo>
                    <a:pt x="193" y="8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9414750" y="4084929"/>
              <a:ext cx="141379" cy="145051"/>
            </a:xfrm>
            <a:custGeom>
              <a:avLst/>
              <a:gdLst/>
              <a:ahLst/>
              <a:cxnLst/>
              <a:rect l="l" t="t" r="r" b="b"/>
              <a:pathLst>
                <a:path w="77" h="79" extrusionOk="0">
                  <a:moveTo>
                    <a:pt x="72" y="25"/>
                  </a:moveTo>
                  <a:lnTo>
                    <a:pt x="75" y="37"/>
                  </a:lnTo>
                  <a:lnTo>
                    <a:pt x="77" y="48"/>
                  </a:lnTo>
                  <a:lnTo>
                    <a:pt x="72" y="66"/>
                  </a:lnTo>
                  <a:lnTo>
                    <a:pt x="65" y="46"/>
                  </a:lnTo>
                  <a:lnTo>
                    <a:pt x="57" y="56"/>
                  </a:lnTo>
                  <a:lnTo>
                    <a:pt x="63" y="70"/>
                  </a:lnTo>
                  <a:lnTo>
                    <a:pt x="60" y="79"/>
                  </a:lnTo>
                  <a:lnTo>
                    <a:pt x="39" y="68"/>
                  </a:lnTo>
                  <a:lnTo>
                    <a:pt x="34" y="54"/>
                  </a:lnTo>
                  <a:lnTo>
                    <a:pt x="38" y="45"/>
                  </a:lnTo>
                  <a:lnTo>
                    <a:pt x="26" y="36"/>
                  </a:lnTo>
                  <a:lnTo>
                    <a:pt x="22" y="44"/>
                  </a:lnTo>
                  <a:lnTo>
                    <a:pt x="14" y="43"/>
                  </a:lnTo>
                  <a:lnTo>
                    <a:pt x="3" y="54"/>
                  </a:lnTo>
                  <a:lnTo>
                    <a:pt x="0" y="48"/>
                  </a:lnTo>
                  <a:lnTo>
                    <a:pt x="5" y="32"/>
                  </a:lnTo>
                  <a:lnTo>
                    <a:pt x="14" y="27"/>
                  </a:lnTo>
                  <a:lnTo>
                    <a:pt x="23" y="20"/>
                  </a:lnTo>
                  <a:lnTo>
                    <a:pt x="30" y="28"/>
                  </a:lnTo>
                  <a:lnTo>
                    <a:pt x="43" y="23"/>
                  </a:lnTo>
                  <a:lnTo>
                    <a:pt x="44" y="14"/>
                  </a:lnTo>
                  <a:lnTo>
                    <a:pt x="56" y="14"/>
                  </a:lnTo>
                  <a:lnTo>
                    <a:pt x="54" y="0"/>
                  </a:lnTo>
                  <a:lnTo>
                    <a:pt x="68" y="8"/>
                  </a:lnTo>
                  <a:lnTo>
                    <a:pt x="71" y="18"/>
                  </a:lnTo>
                  <a:lnTo>
                    <a:pt x="72" y="2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9420258" y="4031683"/>
              <a:ext cx="47739" cy="78952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26" y="18"/>
                  </a:moveTo>
                  <a:lnTo>
                    <a:pt x="20" y="25"/>
                  </a:lnTo>
                  <a:lnTo>
                    <a:pt x="17" y="37"/>
                  </a:lnTo>
                  <a:lnTo>
                    <a:pt x="11" y="43"/>
                  </a:lnTo>
                  <a:lnTo>
                    <a:pt x="0" y="29"/>
                  </a:lnTo>
                  <a:lnTo>
                    <a:pt x="3" y="24"/>
                  </a:lnTo>
                  <a:lnTo>
                    <a:pt x="7" y="19"/>
                  </a:lnTo>
                  <a:lnTo>
                    <a:pt x="8" y="7"/>
                  </a:lnTo>
                  <a:lnTo>
                    <a:pt x="17" y="6"/>
                  </a:lnTo>
                  <a:lnTo>
                    <a:pt x="15" y="19"/>
                  </a:lnTo>
                  <a:lnTo>
                    <a:pt x="26" y="0"/>
                  </a:lnTo>
                  <a:lnTo>
                    <a:pt x="26" y="1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9264188" y="4026174"/>
              <a:ext cx="71607" cy="106494"/>
            </a:xfrm>
            <a:custGeom>
              <a:avLst/>
              <a:gdLst/>
              <a:ahLst/>
              <a:cxnLst/>
              <a:rect l="l" t="t" r="r" b="b"/>
              <a:pathLst>
                <a:path w="39" h="58" extrusionOk="0">
                  <a:moveTo>
                    <a:pt x="21" y="40"/>
                  </a:moveTo>
                  <a:lnTo>
                    <a:pt x="0" y="58"/>
                  </a:lnTo>
                  <a:lnTo>
                    <a:pt x="8" y="44"/>
                  </a:lnTo>
                  <a:lnTo>
                    <a:pt x="19" y="32"/>
                  </a:lnTo>
                  <a:lnTo>
                    <a:pt x="28" y="20"/>
                  </a:lnTo>
                  <a:lnTo>
                    <a:pt x="34" y="0"/>
                  </a:lnTo>
                  <a:lnTo>
                    <a:pt x="39" y="16"/>
                  </a:lnTo>
                  <a:lnTo>
                    <a:pt x="28" y="26"/>
                  </a:lnTo>
                  <a:lnTo>
                    <a:pt x="21" y="4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9398224" y="4009651"/>
              <a:ext cx="40395" cy="49574"/>
            </a:xfrm>
            <a:custGeom>
              <a:avLst/>
              <a:gdLst/>
              <a:ahLst/>
              <a:cxnLst/>
              <a:rect l="l" t="t" r="r" b="b"/>
              <a:pathLst>
                <a:path w="22" h="27" extrusionOk="0">
                  <a:moveTo>
                    <a:pt x="0" y="0"/>
                  </a:moveTo>
                  <a:lnTo>
                    <a:pt x="11" y="6"/>
                  </a:lnTo>
                  <a:lnTo>
                    <a:pt x="21" y="6"/>
                  </a:lnTo>
                  <a:lnTo>
                    <a:pt x="22" y="13"/>
                  </a:lnTo>
                  <a:lnTo>
                    <a:pt x="15" y="22"/>
                  </a:lnTo>
                  <a:lnTo>
                    <a:pt x="5" y="27"/>
                  </a:lnTo>
                  <a:lnTo>
                    <a:pt x="3" y="18"/>
                  </a:lnTo>
                  <a:lnTo>
                    <a:pt x="3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9467995" y="3985780"/>
              <a:ext cx="51410" cy="84460"/>
            </a:xfrm>
            <a:custGeom>
              <a:avLst/>
              <a:gdLst/>
              <a:ahLst/>
              <a:cxnLst/>
              <a:rect l="l" t="t" r="r" b="b"/>
              <a:pathLst>
                <a:path w="28" h="46" extrusionOk="0">
                  <a:moveTo>
                    <a:pt x="22" y="8"/>
                  </a:moveTo>
                  <a:lnTo>
                    <a:pt x="28" y="29"/>
                  </a:lnTo>
                  <a:lnTo>
                    <a:pt x="15" y="24"/>
                  </a:lnTo>
                  <a:lnTo>
                    <a:pt x="17" y="31"/>
                  </a:lnTo>
                  <a:lnTo>
                    <a:pt x="22" y="42"/>
                  </a:lnTo>
                  <a:lnTo>
                    <a:pt x="14" y="46"/>
                  </a:lnTo>
                  <a:lnTo>
                    <a:pt x="12" y="33"/>
                  </a:lnTo>
                  <a:lnTo>
                    <a:pt x="7" y="32"/>
                  </a:lnTo>
                  <a:lnTo>
                    <a:pt x="3" y="20"/>
                  </a:lnTo>
                  <a:lnTo>
                    <a:pt x="13" y="22"/>
                  </a:lnTo>
                  <a:lnTo>
                    <a:pt x="12" y="14"/>
                  </a:lnTo>
                  <a:lnTo>
                    <a:pt x="0" y="0"/>
                  </a:lnTo>
                  <a:lnTo>
                    <a:pt x="17" y="0"/>
                  </a:lnTo>
                  <a:lnTo>
                    <a:pt x="22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9343141" y="3954568"/>
              <a:ext cx="40395" cy="44066"/>
            </a:xfrm>
            <a:custGeom>
              <a:avLst/>
              <a:gdLst/>
              <a:ahLst/>
              <a:cxnLst/>
              <a:rect l="l" t="t" r="r" b="b"/>
              <a:pathLst>
                <a:path w="22" h="24" extrusionOk="0">
                  <a:moveTo>
                    <a:pt x="22" y="8"/>
                  </a:moveTo>
                  <a:lnTo>
                    <a:pt x="19" y="24"/>
                  </a:lnTo>
                  <a:lnTo>
                    <a:pt x="10" y="14"/>
                  </a:lnTo>
                  <a:lnTo>
                    <a:pt x="0" y="0"/>
                  </a:lnTo>
                  <a:lnTo>
                    <a:pt x="15" y="0"/>
                  </a:lnTo>
                  <a:lnTo>
                    <a:pt x="22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9315600" y="3778302"/>
              <a:ext cx="148723" cy="207478"/>
            </a:xfrm>
            <a:custGeom>
              <a:avLst/>
              <a:gdLst/>
              <a:ahLst/>
              <a:cxnLst/>
              <a:rect l="l" t="t" r="r" b="b"/>
              <a:pathLst>
                <a:path w="81" h="113" extrusionOk="0">
                  <a:moveTo>
                    <a:pt x="17" y="0"/>
                  </a:moveTo>
                  <a:lnTo>
                    <a:pt x="28" y="6"/>
                  </a:lnTo>
                  <a:lnTo>
                    <a:pt x="33" y="1"/>
                  </a:lnTo>
                  <a:lnTo>
                    <a:pt x="35" y="5"/>
                  </a:lnTo>
                  <a:lnTo>
                    <a:pt x="34" y="13"/>
                  </a:lnTo>
                  <a:lnTo>
                    <a:pt x="42" y="27"/>
                  </a:lnTo>
                  <a:lnTo>
                    <a:pt x="40" y="43"/>
                  </a:lnTo>
                  <a:lnTo>
                    <a:pt x="31" y="49"/>
                  </a:lnTo>
                  <a:lnTo>
                    <a:pt x="31" y="64"/>
                  </a:lnTo>
                  <a:lnTo>
                    <a:pt x="37" y="79"/>
                  </a:lnTo>
                  <a:lnTo>
                    <a:pt x="45" y="81"/>
                  </a:lnTo>
                  <a:lnTo>
                    <a:pt x="53" y="79"/>
                  </a:lnTo>
                  <a:lnTo>
                    <a:pt x="75" y="90"/>
                  </a:lnTo>
                  <a:lnTo>
                    <a:pt x="74" y="100"/>
                  </a:lnTo>
                  <a:lnTo>
                    <a:pt x="81" y="105"/>
                  </a:lnTo>
                  <a:lnTo>
                    <a:pt x="80" y="113"/>
                  </a:lnTo>
                  <a:lnTo>
                    <a:pt x="66" y="104"/>
                  </a:lnTo>
                  <a:lnTo>
                    <a:pt x="59" y="94"/>
                  </a:lnTo>
                  <a:lnTo>
                    <a:pt x="55" y="101"/>
                  </a:lnTo>
                  <a:lnTo>
                    <a:pt x="43" y="90"/>
                  </a:lnTo>
                  <a:lnTo>
                    <a:pt x="28" y="93"/>
                  </a:lnTo>
                  <a:lnTo>
                    <a:pt x="20" y="89"/>
                  </a:lnTo>
                  <a:lnTo>
                    <a:pt x="20" y="81"/>
                  </a:lnTo>
                  <a:lnTo>
                    <a:pt x="24" y="76"/>
                  </a:lnTo>
                  <a:lnTo>
                    <a:pt x="18" y="71"/>
                  </a:lnTo>
                  <a:lnTo>
                    <a:pt x="17" y="78"/>
                  </a:lnTo>
                  <a:lnTo>
                    <a:pt x="8" y="67"/>
                  </a:lnTo>
                  <a:lnTo>
                    <a:pt x="3" y="59"/>
                  </a:lnTo>
                  <a:lnTo>
                    <a:pt x="0" y="41"/>
                  </a:lnTo>
                  <a:lnTo>
                    <a:pt x="8" y="47"/>
                  </a:lnTo>
                  <a:lnTo>
                    <a:pt x="5" y="17"/>
                  </a:lnTo>
                  <a:lnTo>
                    <a:pt x="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10228141" y="4569661"/>
              <a:ext cx="128527" cy="75280"/>
            </a:xfrm>
            <a:custGeom>
              <a:avLst/>
              <a:gdLst/>
              <a:ahLst/>
              <a:cxnLst/>
              <a:rect l="l" t="t" r="r" b="b"/>
              <a:pathLst>
                <a:path w="70" h="41" extrusionOk="0">
                  <a:moveTo>
                    <a:pt x="62" y="25"/>
                  </a:moveTo>
                  <a:lnTo>
                    <a:pt x="53" y="27"/>
                  </a:lnTo>
                  <a:lnTo>
                    <a:pt x="50" y="32"/>
                  </a:lnTo>
                  <a:lnTo>
                    <a:pt x="41" y="37"/>
                  </a:lnTo>
                  <a:lnTo>
                    <a:pt x="32" y="41"/>
                  </a:lnTo>
                  <a:lnTo>
                    <a:pt x="23" y="41"/>
                  </a:lnTo>
                  <a:lnTo>
                    <a:pt x="10" y="36"/>
                  </a:lnTo>
                  <a:lnTo>
                    <a:pt x="0" y="30"/>
                  </a:lnTo>
                  <a:lnTo>
                    <a:pt x="2" y="24"/>
                  </a:lnTo>
                  <a:lnTo>
                    <a:pt x="17" y="27"/>
                  </a:lnTo>
                  <a:lnTo>
                    <a:pt x="26" y="26"/>
                  </a:lnTo>
                  <a:lnTo>
                    <a:pt x="29" y="16"/>
                  </a:lnTo>
                  <a:lnTo>
                    <a:pt x="32" y="16"/>
                  </a:lnTo>
                  <a:lnTo>
                    <a:pt x="33" y="26"/>
                  </a:lnTo>
                  <a:lnTo>
                    <a:pt x="42" y="25"/>
                  </a:lnTo>
                  <a:lnTo>
                    <a:pt x="47" y="19"/>
                  </a:lnTo>
                  <a:lnTo>
                    <a:pt x="57" y="12"/>
                  </a:lnTo>
                  <a:lnTo>
                    <a:pt x="56" y="0"/>
                  </a:lnTo>
                  <a:lnTo>
                    <a:pt x="66" y="0"/>
                  </a:lnTo>
                  <a:lnTo>
                    <a:pt x="70" y="3"/>
                  </a:lnTo>
                  <a:lnTo>
                    <a:pt x="68" y="13"/>
                  </a:lnTo>
                  <a:lnTo>
                    <a:pt x="62" y="2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9994958" y="4514577"/>
              <a:ext cx="295612" cy="282759"/>
            </a:xfrm>
            <a:custGeom>
              <a:avLst/>
              <a:gdLst/>
              <a:ahLst/>
              <a:cxnLst/>
              <a:rect l="l" t="t" r="r" b="b"/>
              <a:pathLst>
                <a:path w="161" h="154" extrusionOk="0">
                  <a:moveTo>
                    <a:pt x="0" y="125"/>
                  </a:moveTo>
                  <a:lnTo>
                    <a:pt x="5" y="63"/>
                  </a:lnTo>
                  <a:lnTo>
                    <a:pt x="8" y="0"/>
                  </a:lnTo>
                  <a:lnTo>
                    <a:pt x="36" y="14"/>
                  </a:lnTo>
                  <a:lnTo>
                    <a:pt x="67" y="24"/>
                  </a:lnTo>
                  <a:lnTo>
                    <a:pt x="77" y="34"/>
                  </a:lnTo>
                  <a:lnTo>
                    <a:pt x="86" y="43"/>
                  </a:lnTo>
                  <a:lnTo>
                    <a:pt x="89" y="55"/>
                  </a:lnTo>
                  <a:lnTo>
                    <a:pt x="116" y="67"/>
                  </a:lnTo>
                  <a:lnTo>
                    <a:pt x="119" y="77"/>
                  </a:lnTo>
                  <a:lnTo>
                    <a:pt x="103" y="79"/>
                  </a:lnTo>
                  <a:lnTo>
                    <a:pt x="106" y="91"/>
                  </a:lnTo>
                  <a:lnTo>
                    <a:pt x="120" y="104"/>
                  </a:lnTo>
                  <a:lnTo>
                    <a:pt x="129" y="124"/>
                  </a:lnTo>
                  <a:lnTo>
                    <a:pt x="139" y="123"/>
                  </a:lnTo>
                  <a:lnTo>
                    <a:pt x="137" y="132"/>
                  </a:lnTo>
                  <a:lnTo>
                    <a:pt x="150" y="135"/>
                  </a:lnTo>
                  <a:lnTo>
                    <a:pt x="144" y="139"/>
                  </a:lnTo>
                  <a:lnTo>
                    <a:pt x="161" y="147"/>
                  </a:lnTo>
                  <a:lnTo>
                    <a:pt x="159" y="152"/>
                  </a:lnTo>
                  <a:lnTo>
                    <a:pt x="147" y="154"/>
                  </a:lnTo>
                  <a:lnTo>
                    <a:pt x="144" y="149"/>
                  </a:lnTo>
                  <a:lnTo>
                    <a:pt x="130" y="146"/>
                  </a:lnTo>
                  <a:lnTo>
                    <a:pt x="113" y="144"/>
                  </a:lnTo>
                  <a:lnTo>
                    <a:pt x="101" y="131"/>
                  </a:lnTo>
                  <a:lnTo>
                    <a:pt x="93" y="121"/>
                  </a:lnTo>
                  <a:lnTo>
                    <a:pt x="86" y="104"/>
                  </a:lnTo>
                  <a:lnTo>
                    <a:pt x="65" y="96"/>
                  </a:lnTo>
                  <a:lnTo>
                    <a:pt x="50" y="101"/>
                  </a:lnTo>
                  <a:lnTo>
                    <a:pt x="39" y="108"/>
                  </a:lnTo>
                  <a:lnTo>
                    <a:pt x="40" y="122"/>
                  </a:lnTo>
                  <a:lnTo>
                    <a:pt x="26" y="129"/>
                  </a:lnTo>
                  <a:lnTo>
                    <a:pt x="18" y="125"/>
                  </a:lnTo>
                  <a:lnTo>
                    <a:pt x="0" y="12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6"/>
            <p:cNvSpPr/>
            <p:nvPr/>
          </p:nvSpPr>
          <p:spPr>
            <a:xfrm>
              <a:off x="10307093" y="4512742"/>
              <a:ext cx="71607" cy="78952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38"/>
                  </a:moveTo>
                  <a:lnTo>
                    <a:pt x="34" y="43"/>
                  </a:lnTo>
                  <a:lnTo>
                    <a:pt x="32" y="31"/>
                  </a:lnTo>
                  <a:lnTo>
                    <a:pt x="28" y="24"/>
                  </a:lnTo>
                  <a:lnTo>
                    <a:pt x="21" y="18"/>
                  </a:lnTo>
                  <a:lnTo>
                    <a:pt x="12" y="10"/>
                  </a:lnTo>
                  <a:lnTo>
                    <a:pt x="0" y="4"/>
                  </a:lnTo>
                  <a:lnTo>
                    <a:pt x="4" y="0"/>
                  </a:lnTo>
                  <a:lnTo>
                    <a:pt x="13" y="5"/>
                  </a:lnTo>
                  <a:lnTo>
                    <a:pt x="19" y="9"/>
                  </a:lnTo>
                  <a:lnTo>
                    <a:pt x="26" y="13"/>
                  </a:lnTo>
                  <a:lnTo>
                    <a:pt x="32" y="21"/>
                  </a:lnTo>
                  <a:lnTo>
                    <a:pt x="39" y="28"/>
                  </a:lnTo>
                  <a:lnTo>
                    <a:pt x="39" y="3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6"/>
            <p:cNvSpPr/>
            <p:nvPr/>
          </p:nvSpPr>
          <p:spPr>
            <a:xfrm>
              <a:off x="6032654" y="2522410"/>
              <a:ext cx="271743" cy="194627"/>
            </a:xfrm>
            <a:custGeom>
              <a:avLst/>
              <a:gdLst/>
              <a:ahLst/>
              <a:cxnLst/>
              <a:rect l="l" t="t" r="r" b="b"/>
              <a:pathLst>
                <a:path w="148" h="106" extrusionOk="0">
                  <a:moveTo>
                    <a:pt x="77" y="8"/>
                  </a:moveTo>
                  <a:lnTo>
                    <a:pt x="94" y="10"/>
                  </a:lnTo>
                  <a:lnTo>
                    <a:pt x="120" y="10"/>
                  </a:lnTo>
                  <a:lnTo>
                    <a:pt x="127" y="11"/>
                  </a:lnTo>
                  <a:lnTo>
                    <a:pt x="131" y="17"/>
                  </a:lnTo>
                  <a:lnTo>
                    <a:pt x="133" y="26"/>
                  </a:lnTo>
                  <a:lnTo>
                    <a:pt x="138" y="32"/>
                  </a:lnTo>
                  <a:lnTo>
                    <a:pt x="140" y="40"/>
                  </a:lnTo>
                  <a:lnTo>
                    <a:pt x="131" y="43"/>
                  </a:lnTo>
                  <a:lnTo>
                    <a:pt x="137" y="51"/>
                  </a:lnTo>
                  <a:lnTo>
                    <a:pt x="138" y="60"/>
                  </a:lnTo>
                  <a:lnTo>
                    <a:pt x="148" y="76"/>
                  </a:lnTo>
                  <a:lnTo>
                    <a:pt x="147" y="81"/>
                  </a:lnTo>
                  <a:lnTo>
                    <a:pt x="140" y="83"/>
                  </a:lnTo>
                  <a:lnTo>
                    <a:pt x="128" y="98"/>
                  </a:lnTo>
                  <a:lnTo>
                    <a:pt x="134" y="106"/>
                  </a:lnTo>
                  <a:lnTo>
                    <a:pt x="130" y="106"/>
                  </a:lnTo>
                  <a:lnTo>
                    <a:pt x="115" y="98"/>
                  </a:lnTo>
                  <a:lnTo>
                    <a:pt x="105" y="101"/>
                  </a:lnTo>
                  <a:lnTo>
                    <a:pt x="98" y="99"/>
                  </a:lnTo>
                  <a:lnTo>
                    <a:pt x="90" y="103"/>
                  </a:lnTo>
                  <a:lnTo>
                    <a:pt x="82" y="97"/>
                  </a:lnTo>
                  <a:lnTo>
                    <a:pt x="76" y="99"/>
                  </a:lnTo>
                  <a:lnTo>
                    <a:pt x="75" y="98"/>
                  </a:lnTo>
                  <a:lnTo>
                    <a:pt x="68" y="88"/>
                  </a:lnTo>
                  <a:lnTo>
                    <a:pt x="57" y="88"/>
                  </a:lnTo>
                  <a:lnTo>
                    <a:pt x="54" y="82"/>
                  </a:lnTo>
                  <a:lnTo>
                    <a:pt x="44" y="80"/>
                  </a:lnTo>
                  <a:lnTo>
                    <a:pt x="43" y="85"/>
                  </a:lnTo>
                  <a:lnTo>
                    <a:pt x="34" y="81"/>
                  </a:lnTo>
                  <a:lnTo>
                    <a:pt x="35" y="76"/>
                  </a:lnTo>
                  <a:lnTo>
                    <a:pt x="24" y="74"/>
                  </a:lnTo>
                  <a:lnTo>
                    <a:pt x="17" y="68"/>
                  </a:lnTo>
                  <a:lnTo>
                    <a:pt x="9" y="57"/>
                  </a:lnTo>
                  <a:lnTo>
                    <a:pt x="10" y="50"/>
                  </a:lnTo>
                  <a:lnTo>
                    <a:pt x="6" y="40"/>
                  </a:lnTo>
                  <a:lnTo>
                    <a:pt x="0" y="34"/>
                  </a:lnTo>
                  <a:lnTo>
                    <a:pt x="3" y="29"/>
                  </a:lnTo>
                  <a:lnTo>
                    <a:pt x="0" y="20"/>
                  </a:lnTo>
                  <a:lnTo>
                    <a:pt x="9" y="14"/>
                  </a:lnTo>
                  <a:lnTo>
                    <a:pt x="29" y="6"/>
                  </a:lnTo>
                  <a:lnTo>
                    <a:pt x="47" y="0"/>
                  </a:lnTo>
                  <a:lnTo>
                    <a:pt x="61" y="3"/>
                  </a:lnTo>
                  <a:lnTo>
                    <a:pt x="63" y="8"/>
                  </a:lnTo>
                  <a:lnTo>
                    <a:pt x="77" y="8"/>
                  </a:lnTo>
                  <a:lnTo>
                    <a:pt x="77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6"/>
            <p:cNvSpPr/>
            <p:nvPr/>
          </p:nvSpPr>
          <p:spPr>
            <a:xfrm>
              <a:off x="9196252" y="2924514"/>
              <a:ext cx="139543" cy="185445"/>
            </a:xfrm>
            <a:custGeom>
              <a:avLst/>
              <a:gdLst/>
              <a:ahLst/>
              <a:cxnLst/>
              <a:rect l="l" t="t" r="r" b="b"/>
              <a:pathLst>
                <a:path w="76" h="101" extrusionOk="0">
                  <a:moveTo>
                    <a:pt x="72" y="12"/>
                  </a:moveTo>
                  <a:lnTo>
                    <a:pt x="76" y="15"/>
                  </a:lnTo>
                  <a:lnTo>
                    <a:pt x="70" y="13"/>
                  </a:lnTo>
                  <a:lnTo>
                    <a:pt x="67" y="20"/>
                  </a:lnTo>
                  <a:lnTo>
                    <a:pt x="66" y="26"/>
                  </a:lnTo>
                  <a:lnTo>
                    <a:pt x="74" y="40"/>
                  </a:lnTo>
                  <a:lnTo>
                    <a:pt x="68" y="44"/>
                  </a:lnTo>
                  <a:lnTo>
                    <a:pt x="68" y="47"/>
                  </a:lnTo>
                  <a:lnTo>
                    <a:pt x="65" y="53"/>
                  </a:lnTo>
                  <a:lnTo>
                    <a:pt x="56" y="56"/>
                  </a:lnTo>
                  <a:lnTo>
                    <a:pt x="52" y="61"/>
                  </a:lnTo>
                  <a:lnTo>
                    <a:pt x="56" y="69"/>
                  </a:lnTo>
                  <a:lnTo>
                    <a:pt x="55" y="71"/>
                  </a:lnTo>
                  <a:lnTo>
                    <a:pt x="63" y="75"/>
                  </a:lnTo>
                  <a:lnTo>
                    <a:pt x="76" y="83"/>
                  </a:lnTo>
                  <a:lnTo>
                    <a:pt x="76" y="87"/>
                  </a:lnTo>
                  <a:lnTo>
                    <a:pt x="70" y="89"/>
                  </a:lnTo>
                  <a:lnTo>
                    <a:pt x="59" y="89"/>
                  </a:lnTo>
                  <a:lnTo>
                    <a:pt x="58" y="98"/>
                  </a:lnTo>
                  <a:lnTo>
                    <a:pt x="51" y="98"/>
                  </a:lnTo>
                  <a:lnTo>
                    <a:pt x="51" y="99"/>
                  </a:lnTo>
                  <a:lnTo>
                    <a:pt x="41" y="95"/>
                  </a:lnTo>
                  <a:lnTo>
                    <a:pt x="40" y="99"/>
                  </a:lnTo>
                  <a:lnTo>
                    <a:pt x="36" y="101"/>
                  </a:lnTo>
                  <a:lnTo>
                    <a:pt x="34" y="97"/>
                  </a:lnTo>
                  <a:lnTo>
                    <a:pt x="30" y="95"/>
                  </a:lnTo>
                  <a:lnTo>
                    <a:pt x="24" y="92"/>
                  </a:lnTo>
                  <a:lnTo>
                    <a:pt x="24" y="84"/>
                  </a:lnTo>
                  <a:lnTo>
                    <a:pt x="27" y="81"/>
                  </a:lnTo>
                  <a:lnTo>
                    <a:pt x="24" y="78"/>
                  </a:lnTo>
                  <a:lnTo>
                    <a:pt x="22" y="68"/>
                  </a:lnTo>
                  <a:lnTo>
                    <a:pt x="20" y="65"/>
                  </a:lnTo>
                  <a:lnTo>
                    <a:pt x="10" y="63"/>
                  </a:lnTo>
                  <a:lnTo>
                    <a:pt x="0" y="58"/>
                  </a:lnTo>
                  <a:lnTo>
                    <a:pt x="6" y="46"/>
                  </a:lnTo>
                  <a:lnTo>
                    <a:pt x="18" y="35"/>
                  </a:lnTo>
                  <a:lnTo>
                    <a:pt x="21" y="22"/>
                  </a:lnTo>
                  <a:lnTo>
                    <a:pt x="31" y="28"/>
                  </a:lnTo>
                  <a:lnTo>
                    <a:pt x="45" y="29"/>
                  </a:lnTo>
                  <a:lnTo>
                    <a:pt x="37" y="19"/>
                  </a:lnTo>
                  <a:lnTo>
                    <a:pt x="56" y="11"/>
                  </a:lnTo>
                  <a:lnTo>
                    <a:pt x="56" y="0"/>
                  </a:lnTo>
                  <a:lnTo>
                    <a:pt x="72" y="12"/>
                  </a:lnTo>
                  <a:lnTo>
                    <a:pt x="72" y="1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6"/>
            <p:cNvSpPr/>
            <p:nvPr/>
          </p:nvSpPr>
          <p:spPr>
            <a:xfrm>
              <a:off x="3772415" y="5100293"/>
              <a:ext cx="260726" cy="286431"/>
            </a:xfrm>
            <a:custGeom>
              <a:avLst/>
              <a:gdLst/>
              <a:ahLst/>
              <a:cxnLst/>
              <a:rect l="l" t="t" r="r" b="b"/>
              <a:pathLst>
                <a:path w="142" h="156" extrusionOk="0">
                  <a:moveTo>
                    <a:pt x="71" y="16"/>
                  </a:moveTo>
                  <a:lnTo>
                    <a:pt x="77" y="27"/>
                  </a:lnTo>
                  <a:lnTo>
                    <a:pt x="79" y="52"/>
                  </a:lnTo>
                  <a:lnTo>
                    <a:pt x="96" y="56"/>
                  </a:lnTo>
                  <a:lnTo>
                    <a:pt x="102" y="52"/>
                  </a:lnTo>
                  <a:lnTo>
                    <a:pt x="114" y="58"/>
                  </a:lnTo>
                  <a:lnTo>
                    <a:pt x="117" y="63"/>
                  </a:lnTo>
                  <a:lnTo>
                    <a:pt x="121" y="81"/>
                  </a:lnTo>
                  <a:lnTo>
                    <a:pt x="123" y="87"/>
                  </a:lnTo>
                  <a:lnTo>
                    <a:pt x="129" y="89"/>
                  </a:lnTo>
                  <a:lnTo>
                    <a:pt x="135" y="86"/>
                  </a:lnTo>
                  <a:lnTo>
                    <a:pt x="142" y="89"/>
                  </a:lnTo>
                  <a:lnTo>
                    <a:pt x="142" y="99"/>
                  </a:lnTo>
                  <a:lnTo>
                    <a:pt x="142" y="111"/>
                  </a:lnTo>
                  <a:lnTo>
                    <a:pt x="139" y="121"/>
                  </a:lnTo>
                  <a:lnTo>
                    <a:pt x="139" y="138"/>
                  </a:lnTo>
                  <a:lnTo>
                    <a:pt x="126" y="153"/>
                  </a:lnTo>
                  <a:lnTo>
                    <a:pt x="113" y="156"/>
                  </a:lnTo>
                  <a:lnTo>
                    <a:pt x="95" y="153"/>
                  </a:lnTo>
                  <a:lnTo>
                    <a:pt x="77" y="148"/>
                  </a:lnTo>
                  <a:lnTo>
                    <a:pt x="90" y="119"/>
                  </a:lnTo>
                  <a:lnTo>
                    <a:pt x="87" y="111"/>
                  </a:lnTo>
                  <a:lnTo>
                    <a:pt x="69" y="104"/>
                  </a:lnTo>
                  <a:lnTo>
                    <a:pt x="48" y="89"/>
                  </a:lnTo>
                  <a:lnTo>
                    <a:pt x="34" y="86"/>
                  </a:lnTo>
                  <a:lnTo>
                    <a:pt x="0" y="55"/>
                  </a:lnTo>
                  <a:lnTo>
                    <a:pt x="5" y="32"/>
                  </a:lnTo>
                  <a:lnTo>
                    <a:pt x="5" y="22"/>
                  </a:lnTo>
                  <a:lnTo>
                    <a:pt x="11" y="6"/>
                  </a:lnTo>
                  <a:lnTo>
                    <a:pt x="39" y="0"/>
                  </a:lnTo>
                  <a:lnTo>
                    <a:pt x="54" y="0"/>
                  </a:lnTo>
                  <a:lnTo>
                    <a:pt x="71" y="10"/>
                  </a:lnTo>
                  <a:lnTo>
                    <a:pt x="71" y="16"/>
                  </a:lnTo>
                  <a:lnTo>
                    <a:pt x="71" y="1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6"/>
            <p:cNvSpPr/>
            <p:nvPr/>
          </p:nvSpPr>
          <p:spPr>
            <a:xfrm>
              <a:off x="6691813" y="3288062"/>
              <a:ext cx="18362" cy="42229"/>
            </a:xfrm>
            <a:custGeom>
              <a:avLst/>
              <a:gdLst/>
              <a:ahLst/>
              <a:cxnLst/>
              <a:rect l="l" t="t" r="r" b="b"/>
              <a:pathLst>
                <a:path w="10" h="23" extrusionOk="0">
                  <a:moveTo>
                    <a:pt x="9" y="3"/>
                  </a:moveTo>
                  <a:lnTo>
                    <a:pt x="10" y="14"/>
                  </a:lnTo>
                  <a:lnTo>
                    <a:pt x="8" y="20"/>
                  </a:lnTo>
                  <a:lnTo>
                    <a:pt x="0" y="23"/>
                  </a:lnTo>
                  <a:lnTo>
                    <a:pt x="1" y="17"/>
                  </a:lnTo>
                  <a:lnTo>
                    <a:pt x="5" y="15"/>
                  </a:lnTo>
                  <a:lnTo>
                    <a:pt x="0" y="13"/>
                  </a:lnTo>
                  <a:lnTo>
                    <a:pt x="3" y="0"/>
                  </a:lnTo>
                  <a:lnTo>
                    <a:pt x="9" y="3"/>
                  </a:lnTo>
                  <a:lnTo>
                    <a:pt x="9" y="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6"/>
            <p:cNvSpPr/>
            <p:nvPr/>
          </p:nvSpPr>
          <p:spPr>
            <a:xfrm>
              <a:off x="7183887" y="3513902"/>
              <a:ext cx="27541" cy="53247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2" y="28"/>
                  </a:moveTo>
                  <a:lnTo>
                    <a:pt x="8" y="29"/>
                  </a:lnTo>
                  <a:lnTo>
                    <a:pt x="3" y="25"/>
                  </a:lnTo>
                  <a:lnTo>
                    <a:pt x="0" y="11"/>
                  </a:lnTo>
                  <a:lnTo>
                    <a:pt x="3" y="2"/>
                  </a:lnTo>
                  <a:lnTo>
                    <a:pt x="8" y="0"/>
                  </a:lnTo>
                  <a:lnTo>
                    <a:pt x="14" y="5"/>
                  </a:lnTo>
                  <a:lnTo>
                    <a:pt x="15" y="17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6"/>
            <p:cNvSpPr/>
            <p:nvPr/>
          </p:nvSpPr>
          <p:spPr>
            <a:xfrm>
              <a:off x="6219936" y="2744577"/>
              <a:ext cx="262562" cy="156067"/>
            </a:xfrm>
            <a:custGeom>
              <a:avLst/>
              <a:gdLst/>
              <a:ahLst/>
              <a:cxnLst/>
              <a:rect l="l" t="t" r="r" b="b"/>
              <a:pathLst>
                <a:path w="143" h="85" extrusionOk="0">
                  <a:moveTo>
                    <a:pt x="90" y="0"/>
                  </a:moveTo>
                  <a:lnTo>
                    <a:pt x="95" y="2"/>
                  </a:lnTo>
                  <a:lnTo>
                    <a:pt x="100" y="7"/>
                  </a:lnTo>
                  <a:lnTo>
                    <a:pt x="106" y="16"/>
                  </a:lnTo>
                  <a:lnTo>
                    <a:pt x="116" y="27"/>
                  </a:lnTo>
                  <a:lnTo>
                    <a:pt x="118" y="35"/>
                  </a:lnTo>
                  <a:lnTo>
                    <a:pt x="117" y="43"/>
                  </a:lnTo>
                  <a:lnTo>
                    <a:pt x="121" y="51"/>
                  </a:lnTo>
                  <a:lnTo>
                    <a:pt x="128" y="55"/>
                  </a:lnTo>
                  <a:lnTo>
                    <a:pt x="135" y="52"/>
                  </a:lnTo>
                  <a:lnTo>
                    <a:pt x="142" y="55"/>
                  </a:lnTo>
                  <a:lnTo>
                    <a:pt x="143" y="60"/>
                  </a:lnTo>
                  <a:lnTo>
                    <a:pt x="136" y="64"/>
                  </a:lnTo>
                  <a:lnTo>
                    <a:pt x="132" y="62"/>
                  </a:lnTo>
                  <a:lnTo>
                    <a:pt x="130" y="85"/>
                  </a:lnTo>
                  <a:lnTo>
                    <a:pt x="121" y="83"/>
                  </a:lnTo>
                  <a:lnTo>
                    <a:pt x="109" y="76"/>
                  </a:lnTo>
                  <a:lnTo>
                    <a:pt x="92" y="80"/>
                  </a:lnTo>
                  <a:lnTo>
                    <a:pt x="85" y="85"/>
                  </a:lnTo>
                  <a:lnTo>
                    <a:pt x="63" y="84"/>
                  </a:lnTo>
                  <a:lnTo>
                    <a:pt x="51" y="82"/>
                  </a:lnTo>
                  <a:lnTo>
                    <a:pt x="45" y="82"/>
                  </a:lnTo>
                  <a:lnTo>
                    <a:pt x="40" y="75"/>
                  </a:lnTo>
                  <a:lnTo>
                    <a:pt x="37" y="71"/>
                  </a:lnTo>
                  <a:lnTo>
                    <a:pt x="40" y="68"/>
                  </a:lnTo>
                  <a:lnTo>
                    <a:pt x="36" y="66"/>
                  </a:lnTo>
                  <a:lnTo>
                    <a:pt x="32" y="70"/>
                  </a:lnTo>
                  <a:lnTo>
                    <a:pt x="22" y="65"/>
                  </a:lnTo>
                  <a:lnTo>
                    <a:pt x="21" y="57"/>
                  </a:lnTo>
                  <a:lnTo>
                    <a:pt x="11" y="53"/>
                  </a:lnTo>
                  <a:lnTo>
                    <a:pt x="9" y="47"/>
                  </a:lnTo>
                  <a:lnTo>
                    <a:pt x="0" y="39"/>
                  </a:lnTo>
                  <a:lnTo>
                    <a:pt x="11" y="36"/>
                  </a:lnTo>
                  <a:lnTo>
                    <a:pt x="19" y="23"/>
                  </a:lnTo>
                  <a:lnTo>
                    <a:pt x="24" y="10"/>
                  </a:lnTo>
                  <a:lnTo>
                    <a:pt x="33" y="7"/>
                  </a:lnTo>
                  <a:lnTo>
                    <a:pt x="39" y="3"/>
                  </a:lnTo>
                  <a:lnTo>
                    <a:pt x="49" y="5"/>
                  </a:lnTo>
                  <a:lnTo>
                    <a:pt x="58" y="5"/>
                  </a:lnTo>
                  <a:lnTo>
                    <a:pt x="65" y="10"/>
                  </a:lnTo>
                  <a:lnTo>
                    <a:pt x="70" y="7"/>
                  </a:lnTo>
                  <a:lnTo>
                    <a:pt x="81" y="5"/>
                  </a:lnTo>
                  <a:lnTo>
                    <a:pt x="83" y="0"/>
                  </a:lnTo>
                  <a:lnTo>
                    <a:pt x="90" y="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6"/>
            <p:cNvSpPr/>
            <p:nvPr/>
          </p:nvSpPr>
          <p:spPr>
            <a:xfrm>
              <a:off x="6557779" y="4463167"/>
              <a:ext cx="56918" cy="62428"/>
            </a:xfrm>
            <a:custGeom>
              <a:avLst/>
              <a:gdLst/>
              <a:ahLst/>
              <a:cxnLst/>
              <a:rect l="l" t="t" r="r" b="b"/>
              <a:pathLst>
                <a:path w="31" h="34" extrusionOk="0">
                  <a:moveTo>
                    <a:pt x="24" y="0"/>
                  </a:moveTo>
                  <a:lnTo>
                    <a:pt x="31" y="11"/>
                  </a:lnTo>
                  <a:lnTo>
                    <a:pt x="30" y="22"/>
                  </a:lnTo>
                  <a:lnTo>
                    <a:pt x="25" y="25"/>
                  </a:lnTo>
                  <a:lnTo>
                    <a:pt x="16" y="24"/>
                  </a:lnTo>
                  <a:lnTo>
                    <a:pt x="11" y="34"/>
                  </a:lnTo>
                  <a:lnTo>
                    <a:pt x="0" y="33"/>
                  </a:lnTo>
                  <a:lnTo>
                    <a:pt x="2" y="22"/>
                  </a:lnTo>
                  <a:lnTo>
                    <a:pt x="5" y="21"/>
                  </a:lnTo>
                  <a:lnTo>
                    <a:pt x="5" y="10"/>
                  </a:lnTo>
                  <a:lnTo>
                    <a:pt x="10" y="5"/>
                  </a:lnTo>
                  <a:lnTo>
                    <a:pt x="14" y="6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6"/>
            <p:cNvSpPr/>
            <p:nvPr/>
          </p:nvSpPr>
          <p:spPr>
            <a:xfrm>
              <a:off x="5147653" y="3458821"/>
              <a:ext cx="258889" cy="233184"/>
            </a:xfrm>
            <a:custGeom>
              <a:avLst/>
              <a:gdLst/>
              <a:ahLst/>
              <a:cxnLst/>
              <a:rect l="l" t="t" r="r" b="b"/>
              <a:pathLst>
                <a:path w="141" h="127" extrusionOk="0">
                  <a:moveTo>
                    <a:pt x="141" y="0"/>
                  </a:moveTo>
                  <a:lnTo>
                    <a:pt x="140" y="1"/>
                  </a:lnTo>
                  <a:lnTo>
                    <a:pt x="140" y="5"/>
                  </a:lnTo>
                  <a:lnTo>
                    <a:pt x="140" y="34"/>
                  </a:lnTo>
                  <a:lnTo>
                    <a:pt x="86" y="32"/>
                  </a:lnTo>
                  <a:lnTo>
                    <a:pt x="86" y="81"/>
                  </a:lnTo>
                  <a:lnTo>
                    <a:pt x="70" y="83"/>
                  </a:lnTo>
                  <a:lnTo>
                    <a:pt x="66" y="92"/>
                  </a:lnTo>
                  <a:lnTo>
                    <a:pt x="69" y="121"/>
                  </a:lnTo>
                  <a:lnTo>
                    <a:pt x="4" y="121"/>
                  </a:lnTo>
                  <a:lnTo>
                    <a:pt x="0" y="127"/>
                  </a:lnTo>
                  <a:lnTo>
                    <a:pt x="1" y="118"/>
                  </a:lnTo>
                  <a:lnTo>
                    <a:pt x="2" y="118"/>
                  </a:lnTo>
                  <a:lnTo>
                    <a:pt x="39" y="117"/>
                  </a:lnTo>
                  <a:lnTo>
                    <a:pt x="40" y="110"/>
                  </a:lnTo>
                  <a:lnTo>
                    <a:pt x="48" y="101"/>
                  </a:lnTo>
                  <a:lnTo>
                    <a:pt x="54" y="75"/>
                  </a:lnTo>
                  <a:lnTo>
                    <a:pt x="77" y="55"/>
                  </a:lnTo>
                  <a:lnTo>
                    <a:pt x="85" y="31"/>
                  </a:lnTo>
                  <a:lnTo>
                    <a:pt x="91" y="30"/>
                  </a:lnTo>
                  <a:lnTo>
                    <a:pt x="96" y="15"/>
                  </a:lnTo>
                  <a:lnTo>
                    <a:pt x="110" y="12"/>
                  </a:lnTo>
                  <a:lnTo>
                    <a:pt x="116" y="15"/>
                  </a:lnTo>
                  <a:lnTo>
                    <a:pt x="123" y="15"/>
                  </a:lnTo>
                  <a:lnTo>
                    <a:pt x="128" y="11"/>
                  </a:lnTo>
                  <a:lnTo>
                    <a:pt x="138" y="10"/>
                  </a:lnTo>
                  <a:lnTo>
                    <a:pt x="138" y="0"/>
                  </a:lnTo>
                  <a:lnTo>
                    <a:pt x="141" y="0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6"/>
            <p:cNvSpPr/>
            <p:nvPr/>
          </p:nvSpPr>
          <p:spPr>
            <a:xfrm>
              <a:off x="6695485" y="3300916"/>
              <a:ext cx="648143" cy="552665"/>
            </a:xfrm>
            <a:custGeom>
              <a:avLst/>
              <a:gdLst/>
              <a:ahLst/>
              <a:cxnLst/>
              <a:rect l="l" t="t" r="r" b="b"/>
              <a:pathLst>
                <a:path w="353" h="301" extrusionOk="0">
                  <a:moveTo>
                    <a:pt x="191" y="59"/>
                  </a:moveTo>
                  <a:lnTo>
                    <a:pt x="206" y="60"/>
                  </a:lnTo>
                  <a:lnTo>
                    <a:pt x="211" y="70"/>
                  </a:lnTo>
                  <a:lnTo>
                    <a:pt x="222" y="69"/>
                  </a:lnTo>
                  <a:lnTo>
                    <a:pt x="230" y="85"/>
                  </a:lnTo>
                  <a:lnTo>
                    <a:pt x="239" y="90"/>
                  </a:lnTo>
                  <a:lnTo>
                    <a:pt x="243" y="96"/>
                  </a:lnTo>
                  <a:lnTo>
                    <a:pt x="255" y="104"/>
                  </a:lnTo>
                  <a:lnTo>
                    <a:pt x="256" y="112"/>
                  </a:lnTo>
                  <a:lnTo>
                    <a:pt x="255" y="118"/>
                  </a:lnTo>
                  <a:lnTo>
                    <a:pt x="258" y="125"/>
                  </a:lnTo>
                  <a:lnTo>
                    <a:pt x="263" y="130"/>
                  </a:lnTo>
                  <a:lnTo>
                    <a:pt x="266" y="136"/>
                  </a:lnTo>
                  <a:lnTo>
                    <a:pt x="269" y="141"/>
                  </a:lnTo>
                  <a:lnTo>
                    <a:pt x="274" y="145"/>
                  </a:lnTo>
                  <a:lnTo>
                    <a:pt x="278" y="144"/>
                  </a:lnTo>
                  <a:lnTo>
                    <a:pt x="283" y="151"/>
                  </a:lnTo>
                  <a:lnTo>
                    <a:pt x="283" y="155"/>
                  </a:lnTo>
                  <a:lnTo>
                    <a:pt x="292" y="175"/>
                  </a:lnTo>
                  <a:lnTo>
                    <a:pt x="341" y="184"/>
                  </a:lnTo>
                  <a:lnTo>
                    <a:pt x="344" y="180"/>
                  </a:lnTo>
                  <a:lnTo>
                    <a:pt x="353" y="193"/>
                  </a:lnTo>
                  <a:lnTo>
                    <a:pt x="346" y="232"/>
                  </a:lnTo>
                  <a:lnTo>
                    <a:pt x="298" y="250"/>
                  </a:lnTo>
                  <a:lnTo>
                    <a:pt x="250" y="258"/>
                  </a:lnTo>
                  <a:lnTo>
                    <a:pt x="235" y="267"/>
                  </a:lnTo>
                  <a:lnTo>
                    <a:pt x="225" y="287"/>
                  </a:lnTo>
                  <a:lnTo>
                    <a:pt x="218" y="290"/>
                  </a:lnTo>
                  <a:lnTo>
                    <a:pt x="213" y="284"/>
                  </a:lnTo>
                  <a:lnTo>
                    <a:pt x="206" y="284"/>
                  </a:lnTo>
                  <a:lnTo>
                    <a:pt x="190" y="282"/>
                  </a:lnTo>
                  <a:lnTo>
                    <a:pt x="187" y="281"/>
                  </a:lnTo>
                  <a:lnTo>
                    <a:pt x="168" y="281"/>
                  </a:lnTo>
                  <a:lnTo>
                    <a:pt x="164" y="282"/>
                  </a:lnTo>
                  <a:lnTo>
                    <a:pt x="157" y="278"/>
                  </a:lnTo>
                  <a:lnTo>
                    <a:pt x="152" y="287"/>
                  </a:lnTo>
                  <a:lnTo>
                    <a:pt x="155" y="295"/>
                  </a:lnTo>
                  <a:lnTo>
                    <a:pt x="148" y="301"/>
                  </a:lnTo>
                  <a:lnTo>
                    <a:pt x="145" y="293"/>
                  </a:lnTo>
                  <a:lnTo>
                    <a:pt x="140" y="287"/>
                  </a:lnTo>
                  <a:lnTo>
                    <a:pt x="138" y="279"/>
                  </a:lnTo>
                  <a:lnTo>
                    <a:pt x="129" y="273"/>
                  </a:lnTo>
                  <a:lnTo>
                    <a:pt x="120" y="257"/>
                  </a:lnTo>
                  <a:lnTo>
                    <a:pt x="114" y="241"/>
                  </a:lnTo>
                  <a:lnTo>
                    <a:pt x="102" y="228"/>
                  </a:lnTo>
                  <a:lnTo>
                    <a:pt x="95" y="225"/>
                  </a:lnTo>
                  <a:lnTo>
                    <a:pt x="82" y="207"/>
                  </a:lnTo>
                  <a:lnTo>
                    <a:pt x="80" y="194"/>
                  </a:lnTo>
                  <a:lnTo>
                    <a:pt x="80" y="183"/>
                  </a:lnTo>
                  <a:lnTo>
                    <a:pt x="69" y="161"/>
                  </a:lnTo>
                  <a:lnTo>
                    <a:pt x="61" y="154"/>
                  </a:lnTo>
                  <a:lnTo>
                    <a:pt x="52" y="150"/>
                  </a:lnTo>
                  <a:lnTo>
                    <a:pt x="46" y="139"/>
                  </a:lnTo>
                  <a:lnTo>
                    <a:pt x="46" y="135"/>
                  </a:lnTo>
                  <a:lnTo>
                    <a:pt x="41" y="125"/>
                  </a:lnTo>
                  <a:lnTo>
                    <a:pt x="35" y="121"/>
                  </a:lnTo>
                  <a:lnTo>
                    <a:pt x="28" y="107"/>
                  </a:lnTo>
                  <a:lnTo>
                    <a:pt x="17" y="91"/>
                  </a:lnTo>
                  <a:lnTo>
                    <a:pt x="8" y="79"/>
                  </a:lnTo>
                  <a:lnTo>
                    <a:pt x="0" y="79"/>
                  </a:lnTo>
                  <a:lnTo>
                    <a:pt x="1" y="68"/>
                  </a:lnTo>
                  <a:lnTo>
                    <a:pt x="1" y="61"/>
                  </a:lnTo>
                  <a:lnTo>
                    <a:pt x="3" y="53"/>
                  </a:lnTo>
                  <a:lnTo>
                    <a:pt x="21" y="57"/>
                  </a:lnTo>
                  <a:lnTo>
                    <a:pt x="27" y="51"/>
                  </a:lnTo>
                  <a:lnTo>
                    <a:pt x="31" y="44"/>
                  </a:lnTo>
                  <a:lnTo>
                    <a:pt x="43" y="41"/>
                  </a:lnTo>
                  <a:lnTo>
                    <a:pt x="45" y="35"/>
                  </a:lnTo>
                  <a:lnTo>
                    <a:pt x="50" y="32"/>
                  </a:lnTo>
                  <a:lnTo>
                    <a:pt x="32" y="13"/>
                  </a:lnTo>
                  <a:lnTo>
                    <a:pt x="63" y="3"/>
                  </a:lnTo>
                  <a:lnTo>
                    <a:pt x="65" y="0"/>
                  </a:lnTo>
                  <a:lnTo>
                    <a:pt x="86" y="5"/>
                  </a:lnTo>
                  <a:lnTo>
                    <a:pt x="111" y="19"/>
                  </a:lnTo>
                  <a:lnTo>
                    <a:pt x="161" y="57"/>
                  </a:lnTo>
                  <a:lnTo>
                    <a:pt x="191" y="59"/>
                  </a:lnTo>
                  <a:lnTo>
                    <a:pt x="191" y="5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6"/>
            <p:cNvSpPr/>
            <p:nvPr/>
          </p:nvSpPr>
          <p:spPr>
            <a:xfrm>
              <a:off x="6335610" y="3655282"/>
              <a:ext cx="495747" cy="468205"/>
            </a:xfrm>
            <a:custGeom>
              <a:avLst/>
              <a:gdLst/>
              <a:ahLst/>
              <a:cxnLst/>
              <a:rect l="l" t="t" r="r" b="b"/>
              <a:pathLst>
                <a:path w="270" h="255" extrusionOk="0">
                  <a:moveTo>
                    <a:pt x="240" y="145"/>
                  </a:moveTo>
                  <a:lnTo>
                    <a:pt x="238" y="161"/>
                  </a:lnTo>
                  <a:lnTo>
                    <a:pt x="232" y="180"/>
                  </a:lnTo>
                  <a:lnTo>
                    <a:pt x="223" y="189"/>
                  </a:lnTo>
                  <a:lnTo>
                    <a:pt x="216" y="204"/>
                  </a:lnTo>
                  <a:lnTo>
                    <a:pt x="214" y="211"/>
                  </a:lnTo>
                  <a:lnTo>
                    <a:pt x="206" y="217"/>
                  </a:lnTo>
                  <a:lnTo>
                    <a:pt x="202" y="237"/>
                  </a:lnTo>
                  <a:lnTo>
                    <a:pt x="202" y="239"/>
                  </a:lnTo>
                  <a:lnTo>
                    <a:pt x="200" y="239"/>
                  </a:lnTo>
                  <a:lnTo>
                    <a:pt x="200" y="229"/>
                  </a:lnTo>
                  <a:lnTo>
                    <a:pt x="197" y="222"/>
                  </a:lnTo>
                  <a:lnTo>
                    <a:pt x="189" y="215"/>
                  </a:lnTo>
                  <a:lnTo>
                    <a:pt x="186" y="202"/>
                  </a:lnTo>
                  <a:lnTo>
                    <a:pt x="189" y="187"/>
                  </a:lnTo>
                  <a:lnTo>
                    <a:pt x="180" y="186"/>
                  </a:lnTo>
                  <a:lnTo>
                    <a:pt x="180" y="190"/>
                  </a:lnTo>
                  <a:lnTo>
                    <a:pt x="169" y="191"/>
                  </a:lnTo>
                  <a:lnTo>
                    <a:pt x="174" y="197"/>
                  </a:lnTo>
                  <a:lnTo>
                    <a:pt x="175" y="208"/>
                  </a:lnTo>
                  <a:lnTo>
                    <a:pt x="166" y="219"/>
                  </a:lnTo>
                  <a:lnTo>
                    <a:pt x="158" y="232"/>
                  </a:lnTo>
                  <a:lnTo>
                    <a:pt x="150" y="234"/>
                  </a:lnTo>
                  <a:lnTo>
                    <a:pt x="135" y="223"/>
                  </a:lnTo>
                  <a:lnTo>
                    <a:pt x="129" y="227"/>
                  </a:lnTo>
                  <a:lnTo>
                    <a:pt x="128" y="233"/>
                  </a:lnTo>
                  <a:lnTo>
                    <a:pt x="119" y="237"/>
                  </a:lnTo>
                  <a:lnTo>
                    <a:pt x="119" y="240"/>
                  </a:lnTo>
                  <a:lnTo>
                    <a:pt x="102" y="240"/>
                  </a:lnTo>
                  <a:lnTo>
                    <a:pt x="100" y="237"/>
                  </a:lnTo>
                  <a:lnTo>
                    <a:pt x="88" y="236"/>
                  </a:lnTo>
                  <a:lnTo>
                    <a:pt x="82" y="239"/>
                  </a:lnTo>
                  <a:lnTo>
                    <a:pt x="77" y="237"/>
                  </a:lnTo>
                  <a:lnTo>
                    <a:pt x="69" y="226"/>
                  </a:lnTo>
                  <a:lnTo>
                    <a:pt x="66" y="221"/>
                  </a:lnTo>
                  <a:lnTo>
                    <a:pt x="53" y="224"/>
                  </a:lnTo>
                  <a:lnTo>
                    <a:pt x="49" y="232"/>
                  </a:lnTo>
                  <a:lnTo>
                    <a:pt x="45" y="249"/>
                  </a:lnTo>
                  <a:lnTo>
                    <a:pt x="39" y="253"/>
                  </a:lnTo>
                  <a:lnTo>
                    <a:pt x="34" y="255"/>
                  </a:lnTo>
                  <a:lnTo>
                    <a:pt x="32" y="254"/>
                  </a:lnTo>
                  <a:lnTo>
                    <a:pt x="27" y="248"/>
                  </a:lnTo>
                  <a:lnTo>
                    <a:pt x="26" y="242"/>
                  </a:lnTo>
                  <a:lnTo>
                    <a:pt x="28" y="235"/>
                  </a:lnTo>
                  <a:lnTo>
                    <a:pt x="28" y="227"/>
                  </a:lnTo>
                  <a:lnTo>
                    <a:pt x="18" y="215"/>
                  </a:lnTo>
                  <a:lnTo>
                    <a:pt x="16" y="207"/>
                  </a:lnTo>
                  <a:lnTo>
                    <a:pt x="16" y="202"/>
                  </a:lnTo>
                  <a:lnTo>
                    <a:pt x="10" y="197"/>
                  </a:lnTo>
                  <a:lnTo>
                    <a:pt x="9" y="185"/>
                  </a:lnTo>
                  <a:lnTo>
                    <a:pt x="6" y="178"/>
                  </a:lnTo>
                  <a:lnTo>
                    <a:pt x="0" y="180"/>
                  </a:lnTo>
                  <a:lnTo>
                    <a:pt x="2" y="172"/>
                  </a:lnTo>
                  <a:lnTo>
                    <a:pt x="6" y="165"/>
                  </a:lnTo>
                  <a:lnTo>
                    <a:pt x="3" y="157"/>
                  </a:lnTo>
                  <a:lnTo>
                    <a:pt x="9" y="151"/>
                  </a:lnTo>
                  <a:lnTo>
                    <a:pt x="6" y="146"/>
                  </a:lnTo>
                  <a:lnTo>
                    <a:pt x="9" y="135"/>
                  </a:lnTo>
                  <a:lnTo>
                    <a:pt x="17" y="120"/>
                  </a:lnTo>
                  <a:lnTo>
                    <a:pt x="31" y="122"/>
                  </a:lnTo>
                  <a:lnTo>
                    <a:pt x="28" y="46"/>
                  </a:lnTo>
                  <a:lnTo>
                    <a:pt x="28" y="39"/>
                  </a:lnTo>
                  <a:lnTo>
                    <a:pt x="46" y="39"/>
                  </a:lnTo>
                  <a:lnTo>
                    <a:pt x="45" y="0"/>
                  </a:lnTo>
                  <a:lnTo>
                    <a:pt x="112" y="0"/>
                  </a:lnTo>
                  <a:lnTo>
                    <a:pt x="175" y="0"/>
                  </a:lnTo>
                  <a:lnTo>
                    <a:pt x="240" y="0"/>
                  </a:lnTo>
                  <a:lnTo>
                    <a:pt x="246" y="20"/>
                  </a:lnTo>
                  <a:lnTo>
                    <a:pt x="243" y="23"/>
                  </a:lnTo>
                  <a:lnTo>
                    <a:pt x="246" y="43"/>
                  </a:lnTo>
                  <a:lnTo>
                    <a:pt x="254" y="65"/>
                  </a:lnTo>
                  <a:lnTo>
                    <a:pt x="260" y="70"/>
                  </a:lnTo>
                  <a:lnTo>
                    <a:pt x="270" y="77"/>
                  </a:lnTo>
                  <a:lnTo>
                    <a:pt x="262" y="88"/>
                  </a:lnTo>
                  <a:lnTo>
                    <a:pt x="250" y="91"/>
                  </a:lnTo>
                  <a:lnTo>
                    <a:pt x="245" y="97"/>
                  </a:lnTo>
                  <a:lnTo>
                    <a:pt x="244" y="109"/>
                  </a:lnTo>
                  <a:lnTo>
                    <a:pt x="238" y="137"/>
                  </a:lnTo>
                  <a:lnTo>
                    <a:pt x="240" y="145"/>
                  </a:lnTo>
                  <a:lnTo>
                    <a:pt x="240" y="14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6"/>
            <p:cNvSpPr/>
            <p:nvPr/>
          </p:nvSpPr>
          <p:spPr>
            <a:xfrm>
              <a:off x="6398038" y="3996797"/>
              <a:ext cx="352532" cy="304792"/>
            </a:xfrm>
            <a:custGeom>
              <a:avLst/>
              <a:gdLst/>
              <a:ahLst/>
              <a:cxnLst/>
              <a:rect l="l" t="t" r="r" b="b"/>
              <a:pathLst>
                <a:path w="192" h="166" extrusionOk="0">
                  <a:moveTo>
                    <a:pt x="168" y="53"/>
                  </a:moveTo>
                  <a:lnTo>
                    <a:pt x="169" y="68"/>
                  </a:lnTo>
                  <a:lnTo>
                    <a:pt x="166" y="74"/>
                  </a:lnTo>
                  <a:lnTo>
                    <a:pt x="157" y="74"/>
                  </a:lnTo>
                  <a:lnTo>
                    <a:pt x="152" y="85"/>
                  </a:lnTo>
                  <a:lnTo>
                    <a:pt x="162" y="86"/>
                  </a:lnTo>
                  <a:lnTo>
                    <a:pt x="171" y="96"/>
                  </a:lnTo>
                  <a:lnTo>
                    <a:pt x="174" y="103"/>
                  </a:lnTo>
                  <a:lnTo>
                    <a:pt x="182" y="108"/>
                  </a:lnTo>
                  <a:lnTo>
                    <a:pt x="192" y="128"/>
                  </a:lnTo>
                  <a:lnTo>
                    <a:pt x="181" y="141"/>
                  </a:lnTo>
                  <a:lnTo>
                    <a:pt x="171" y="152"/>
                  </a:lnTo>
                  <a:lnTo>
                    <a:pt x="160" y="161"/>
                  </a:lnTo>
                  <a:lnTo>
                    <a:pt x="149" y="161"/>
                  </a:lnTo>
                  <a:lnTo>
                    <a:pt x="135" y="165"/>
                  </a:lnTo>
                  <a:lnTo>
                    <a:pt x="125" y="161"/>
                  </a:lnTo>
                  <a:lnTo>
                    <a:pt x="118" y="166"/>
                  </a:lnTo>
                  <a:lnTo>
                    <a:pt x="103" y="154"/>
                  </a:lnTo>
                  <a:lnTo>
                    <a:pt x="98" y="145"/>
                  </a:lnTo>
                  <a:lnTo>
                    <a:pt x="89" y="149"/>
                  </a:lnTo>
                  <a:lnTo>
                    <a:pt x="82" y="148"/>
                  </a:lnTo>
                  <a:lnTo>
                    <a:pt x="78" y="151"/>
                  </a:lnTo>
                  <a:lnTo>
                    <a:pt x="69" y="149"/>
                  </a:lnTo>
                  <a:lnTo>
                    <a:pt x="59" y="134"/>
                  </a:lnTo>
                  <a:lnTo>
                    <a:pt x="57" y="128"/>
                  </a:lnTo>
                  <a:lnTo>
                    <a:pt x="43" y="119"/>
                  </a:lnTo>
                  <a:lnTo>
                    <a:pt x="40" y="108"/>
                  </a:lnTo>
                  <a:lnTo>
                    <a:pt x="32" y="100"/>
                  </a:lnTo>
                  <a:lnTo>
                    <a:pt x="21" y="91"/>
                  </a:lnTo>
                  <a:lnTo>
                    <a:pt x="21" y="84"/>
                  </a:lnTo>
                  <a:lnTo>
                    <a:pt x="12" y="76"/>
                  </a:lnTo>
                  <a:lnTo>
                    <a:pt x="0" y="69"/>
                  </a:lnTo>
                  <a:lnTo>
                    <a:pt x="5" y="67"/>
                  </a:lnTo>
                  <a:lnTo>
                    <a:pt x="11" y="63"/>
                  </a:lnTo>
                  <a:lnTo>
                    <a:pt x="15" y="46"/>
                  </a:lnTo>
                  <a:lnTo>
                    <a:pt x="19" y="38"/>
                  </a:lnTo>
                  <a:lnTo>
                    <a:pt x="32" y="35"/>
                  </a:lnTo>
                  <a:lnTo>
                    <a:pt x="35" y="40"/>
                  </a:lnTo>
                  <a:lnTo>
                    <a:pt x="43" y="51"/>
                  </a:lnTo>
                  <a:lnTo>
                    <a:pt x="48" y="53"/>
                  </a:lnTo>
                  <a:lnTo>
                    <a:pt x="54" y="50"/>
                  </a:lnTo>
                  <a:lnTo>
                    <a:pt x="66" y="51"/>
                  </a:lnTo>
                  <a:lnTo>
                    <a:pt x="68" y="54"/>
                  </a:lnTo>
                  <a:lnTo>
                    <a:pt x="85" y="54"/>
                  </a:lnTo>
                  <a:lnTo>
                    <a:pt x="85" y="51"/>
                  </a:lnTo>
                  <a:lnTo>
                    <a:pt x="94" y="47"/>
                  </a:lnTo>
                  <a:lnTo>
                    <a:pt x="95" y="41"/>
                  </a:lnTo>
                  <a:lnTo>
                    <a:pt x="101" y="37"/>
                  </a:lnTo>
                  <a:lnTo>
                    <a:pt x="116" y="48"/>
                  </a:lnTo>
                  <a:lnTo>
                    <a:pt x="124" y="46"/>
                  </a:lnTo>
                  <a:lnTo>
                    <a:pt x="132" y="33"/>
                  </a:lnTo>
                  <a:lnTo>
                    <a:pt x="141" y="22"/>
                  </a:lnTo>
                  <a:lnTo>
                    <a:pt x="140" y="11"/>
                  </a:lnTo>
                  <a:lnTo>
                    <a:pt x="135" y="5"/>
                  </a:lnTo>
                  <a:lnTo>
                    <a:pt x="146" y="4"/>
                  </a:lnTo>
                  <a:lnTo>
                    <a:pt x="146" y="0"/>
                  </a:lnTo>
                  <a:lnTo>
                    <a:pt x="155" y="1"/>
                  </a:lnTo>
                  <a:lnTo>
                    <a:pt x="152" y="16"/>
                  </a:lnTo>
                  <a:lnTo>
                    <a:pt x="155" y="29"/>
                  </a:lnTo>
                  <a:lnTo>
                    <a:pt x="163" y="36"/>
                  </a:lnTo>
                  <a:lnTo>
                    <a:pt x="166" y="43"/>
                  </a:lnTo>
                  <a:lnTo>
                    <a:pt x="166" y="53"/>
                  </a:lnTo>
                  <a:lnTo>
                    <a:pt x="168" y="53"/>
                  </a:lnTo>
                  <a:lnTo>
                    <a:pt x="168" y="5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6"/>
            <p:cNvSpPr/>
            <p:nvPr/>
          </p:nvSpPr>
          <p:spPr>
            <a:xfrm>
              <a:off x="5127457" y="3844401"/>
              <a:ext cx="185445" cy="148724"/>
            </a:xfrm>
            <a:custGeom>
              <a:avLst/>
              <a:gdLst/>
              <a:ahLst/>
              <a:cxnLst/>
              <a:rect l="l" t="t" r="r" b="b"/>
              <a:pathLst>
                <a:path w="101" h="81" extrusionOk="0">
                  <a:moveTo>
                    <a:pt x="90" y="38"/>
                  </a:moveTo>
                  <a:lnTo>
                    <a:pt x="91" y="50"/>
                  </a:lnTo>
                  <a:lnTo>
                    <a:pt x="94" y="61"/>
                  </a:lnTo>
                  <a:lnTo>
                    <a:pt x="100" y="66"/>
                  </a:lnTo>
                  <a:lnTo>
                    <a:pt x="101" y="74"/>
                  </a:lnTo>
                  <a:lnTo>
                    <a:pt x="100" y="79"/>
                  </a:lnTo>
                  <a:lnTo>
                    <a:pt x="98" y="80"/>
                  </a:lnTo>
                  <a:lnTo>
                    <a:pt x="88" y="79"/>
                  </a:lnTo>
                  <a:lnTo>
                    <a:pt x="88" y="81"/>
                  </a:lnTo>
                  <a:lnTo>
                    <a:pt x="84" y="81"/>
                  </a:lnTo>
                  <a:lnTo>
                    <a:pt x="72" y="77"/>
                  </a:lnTo>
                  <a:lnTo>
                    <a:pt x="64" y="77"/>
                  </a:lnTo>
                  <a:lnTo>
                    <a:pt x="33" y="76"/>
                  </a:lnTo>
                  <a:lnTo>
                    <a:pt x="28" y="78"/>
                  </a:lnTo>
                  <a:lnTo>
                    <a:pt x="23" y="77"/>
                  </a:lnTo>
                  <a:lnTo>
                    <a:pt x="14" y="80"/>
                  </a:lnTo>
                  <a:lnTo>
                    <a:pt x="11" y="66"/>
                  </a:lnTo>
                  <a:lnTo>
                    <a:pt x="27" y="66"/>
                  </a:lnTo>
                  <a:lnTo>
                    <a:pt x="31" y="63"/>
                  </a:lnTo>
                  <a:lnTo>
                    <a:pt x="34" y="63"/>
                  </a:lnTo>
                  <a:lnTo>
                    <a:pt x="40" y="59"/>
                  </a:lnTo>
                  <a:lnTo>
                    <a:pt x="47" y="63"/>
                  </a:lnTo>
                  <a:lnTo>
                    <a:pt x="54" y="63"/>
                  </a:lnTo>
                  <a:lnTo>
                    <a:pt x="62" y="59"/>
                  </a:lnTo>
                  <a:lnTo>
                    <a:pt x="59" y="54"/>
                  </a:lnTo>
                  <a:lnTo>
                    <a:pt x="53" y="57"/>
                  </a:lnTo>
                  <a:lnTo>
                    <a:pt x="48" y="57"/>
                  </a:lnTo>
                  <a:lnTo>
                    <a:pt x="41" y="52"/>
                  </a:lnTo>
                  <a:lnTo>
                    <a:pt x="36" y="52"/>
                  </a:lnTo>
                  <a:lnTo>
                    <a:pt x="32" y="57"/>
                  </a:lnTo>
                  <a:lnTo>
                    <a:pt x="14" y="57"/>
                  </a:lnTo>
                  <a:lnTo>
                    <a:pt x="7" y="42"/>
                  </a:lnTo>
                  <a:lnTo>
                    <a:pt x="0" y="36"/>
                  </a:lnTo>
                  <a:lnTo>
                    <a:pt x="7" y="32"/>
                  </a:lnTo>
                  <a:lnTo>
                    <a:pt x="15" y="19"/>
                  </a:lnTo>
                  <a:lnTo>
                    <a:pt x="19" y="9"/>
                  </a:lnTo>
                  <a:lnTo>
                    <a:pt x="25" y="3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59" y="5"/>
                  </a:lnTo>
                  <a:lnTo>
                    <a:pt x="69" y="11"/>
                  </a:lnTo>
                  <a:lnTo>
                    <a:pt x="80" y="25"/>
                  </a:lnTo>
                  <a:lnTo>
                    <a:pt x="90" y="38"/>
                  </a:lnTo>
                  <a:lnTo>
                    <a:pt x="90" y="3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6"/>
            <p:cNvSpPr/>
            <p:nvPr/>
          </p:nvSpPr>
          <p:spPr>
            <a:xfrm>
              <a:off x="5257820" y="4073913"/>
              <a:ext cx="91805" cy="113839"/>
            </a:xfrm>
            <a:custGeom>
              <a:avLst/>
              <a:gdLst/>
              <a:ahLst/>
              <a:cxnLst/>
              <a:rect l="l" t="t" r="r" b="b"/>
              <a:pathLst>
                <a:path w="50" h="62" extrusionOk="0">
                  <a:moveTo>
                    <a:pt x="50" y="32"/>
                  </a:moveTo>
                  <a:lnTo>
                    <a:pt x="43" y="40"/>
                  </a:lnTo>
                  <a:lnTo>
                    <a:pt x="34" y="50"/>
                  </a:lnTo>
                  <a:lnTo>
                    <a:pt x="34" y="56"/>
                  </a:lnTo>
                  <a:lnTo>
                    <a:pt x="29" y="62"/>
                  </a:lnTo>
                  <a:lnTo>
                    <a:pt x="25" y="60"/>
                  </a:lnTo>
                  <a:lnTo>
                    <a:pt x="13" y="53"/>
                  </a:lnTo>
                  <a:lnTo>
                    <a:pt x="4" y="43"/>
                  </a:lnTo>
                  <a:lnTo>
                    <a:pt x="2" y="36"/>
                  </a:lnTo>
                  <a:lnTo>
                    <a:pt x="0" y="22"/>
                  </a:lnTo>
                  <a:lnTo>
                    <a:pt x="9" y="13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3"/>
                  </a:lnTo>
                  <a:lnTo>
                    <a:pt x="22" y="0"/>
                  </a:lnTo>
                  <a:lnTo>
                    <a:pt x="35" y="0"/>
                  </a:lnTo>
                  <a:lnTo>
                    <a:pt x="40" y="6"/>
                  </a:lnTo>
                  <a:lnTo>
                    <a:pt x="44" y="14"/>
                  </a:lnTo>
                  <a:lnTo>
                    <a:pt x="43" y="20"/>
                  </a:lnTo>
                  <a:lnTo>
                    <a:pt x="46" y="26"/>
                  </a:lnTo>
                  <a:lnTo>
                    <a:pt x="46" y="32"/>
                  </a:lnTo>
                  <a:lnTo>
                    <a:pt x="50" y="32"/>
                  </a:lnTo>
                  <a:lnTo>
                    <a:pt x="50" y="3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6"/>
            <p:cNvSpPr/>
            <p:nvPr/>
          </p:nvSpPr>
          <p:spPr>
            <a:xfrm>
              <a:off x="2909448" y="3921517"/>
              <a:ext cx="73444" cy="44066"/>
            </a:xfrm>
            <a:custGeom>
              <a:avLst/>
              <a:gdLst/>
              <a:ahLst/>
              <a:cxnLst/>
              <a:rect l="l" t="t" r="r" b="b"/>
              <a:pathLst>
                <a:path w="40" h="24" extrusionOk="0">
                  <a:moveTo>
                    <a:pt x="38" y="20"/>
                  </a:moveTo>
                  <a:lnTo>
                    <a:pt x="36" y="24"/>
                  </a:lnTo>
                  <a:lnTo>
                    <a:pt x="26" y="23"/>
                  </a:lnTo>
                  <a:lnTo>
                    <a:pt x="20" y="22"/>
                  </a:lnTo>
                  <a:lnTo>
                    <a:pt x="13" y="18"/>
                  </a:lnTo>
                  <a:lnTo>
                    <a:pt x="5" y="17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7" y="5"/>
                  </a:lnTo>
                  <a:lnTo>
                    <a:pt x="10" y="3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19" y="1"/>
                  </a:lnTo>
                  <a:lnTo>
                    <a:pt x="22" y="5"/>
                  </a:lnTo>
                  <a:lnTo>
                    <a:pt x="27" y="8"/>
                  </a:lnTo>
                  <a:lnTo>
                    <a:pt x="27" y="11"/>
                  </a:lnTo>
                  <a:lnTo>
                    <a:pt x="34" y="9"/>
                  </a:lnTo>
                  <a:lnTo>
                    <a:pt x="38" y="9"/>
                  </a:lnTo>
                  <a:lnTo>
                    <a:pt x="40" y="12"/>
                  </a:lnTo>
                  <a:lnTo>
                    <a:pt x="38" y="20"/>
                  </a:lnTo>
                  <a:lnTo>
                    <a:pt x="38" y="2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6"/>
            <p:cNvSpPr/>
            <p:nvPr/>
          </p:nvSpPr>
          <p:spPr>
            <a:xfrm>
              <a:off x="6181377" y="2816186"/>
              <a:ext cx="124855" cy="134034"/>
            </a:xfrm>
            <a:custGeom>
              <a:avLst/>
              <a:gdLst/>
              <a:ahLst/>
              <a:cxnLst/>
              <a:rect l="l" t="t" r="r" b="b"/>
              <a:pathLst>
                <a:path w="68" h="73" extrusionOk="0">
                  <a:moveTo>
                    <a:pt x="61" y="36"/>
                  </a:moveTo>
                  <a:lnTo>
                    <a:pt x="58" y="40"/>
                  </a:lnTo>
                  <a:lnTo>
                    <a:pt x="59" y="47"/>
                  </a:lnTo>
                  <a:lnTo>
                    <a:pt x="68" y="55"/>
                  </a:lnTo>
                  <a:lnTo>
                    <a:pt x="62" y="61"/>
                  </a:lnTo>
                  <a:lnTo>
                    <a:pt x="61" y="67"/>
                  </a:lnTo>
                  <a:lnTo>
                    <a:pt x="62" y="69"/>
                  </a:lnTo>
                  <a:lnTo>
                    <a:pt x="61" y="71"/>
                  </a:lnTo>
                  <a:lnTo>
                    <a:pt x="53" y="72"/>
                  </a:lnTo>
                  <a:lnTo>
                    <a:pt x="48" y="73"/>
                  </a:lnTo>
                  <a:lnTo>
                    <a:pt x="47" y="71"/>
                  </a:lnTo>
                  <a:lnTo>
                    <a:pt x="49" y="69"/>
                  </a:lnTo>
                  <a:lnTo>
                    <a:pt x="50" y="65"/>
                  </a:lnTo>
                  <a:lnTo>
                    <a:pt x="48" y="65"/>
                  </a:lnTo>
                  <a:lnTo>
                    <a:pt x="45" y="62"/>
                  </a:lnTo>
                  <a:lnTo>
                    <a:pt x="42" y="60"/>
                  </a:lnTo>
                  <a:lnTo>
                    <a:pt x="40" y="57"/>
                  </a:lnTo>
                  <a:lnTo>
                    <a:pt x="37" y="57"/>
                  </a:lnTo>
                  <a:lnTo>
                    <a:pt x="35" y="54"/>
                  </a:lnTo>
                  <a:lnTo>
                    <a:pt x="32" y="55"/>
                  </a:lnTo>
                  <a:lnTo>
                    <a:pt x="30" y="61"/>
                  </a:lnTo>
                  <a:lnTo>
                    <a:pt x="27" y="63"/>
                  </a:lnTo>
                  <a:lnTo>
                    <a:pt x="28" y="61"/>
                  </a:lnTo>
                  <a:lnTo>
                    <a:pt x="22" y="57"/>
                  </a:lnTo>
                  <a:lnTo>
                    <a:pt x="17" y="55"/>
                  </a:lnTo>
                  <a:lnTo>
                    <a:pt x="14" y="52"/>
                  </a:lnTo>
                  <a:lnTo>
                    <a:pt x="10" y="49"/>
                  </a:lnTo>
                  <a:lnTo>
                    <a:pt x="13" y="48"/>
                  </a:lnTo>
                  <a:lnTo>
                    <a:pt x="15" y="40"/>
                  </a:lnTo>
                  <a:lnTo>
                    <a:pt x="7" y="32"/>
                  </a:lnTo>
                  <a:lnTo>
                    <a:pt x="10" y="24"/>
                  </a:lnTo>
                  <a:lnTo>
                    <a:pt x="5" y="24"/>
                  </a:lnTo>
                  <a:lnTo>
                    <a:pt x="10" y="17"/>
                  </a:lnTo>
                  <a:lnTo>
                    <a:pt x="5" y="11"/>
                  </a:lnTo>
                  <a:lnTo>
                    <a:pt x="0" y="4"/>
                  </a:lnTo>
                  <a:lnTo>
                    <a:pt x="11" y="0"/>
                  </a:lnTo>
                  <a:lnTo>
                    <a:pt x="21" y="0"/>
                  </a:lnTo>
                  <a:lnTo>
                    <a:pt x="30" y="8"/>
                  </a:lnTo>
                  <a:lnTo>
                    <a:pt x="32" y="14"/>
                  </a:lnTo>
                  <a:lnTo>
                    <a:pt x="42" y="18"/>
                  </a:lnTo>
                  <a:lnTo>
                    <a:pt x="43" y="26"/>
                  </a:lnTo>
                  <a:lnTo>
                    <a:pt x="53" y="31"/>
                  </a:lnTo>
                  <a:lnTo>
                    <a:pt x="57" y="27"/>
                  </a:lnTo>
                  <a:lnTo>
                    <a:pt x="61" y="29"/>
                  </a:lnTo>
                  <a:lnTo>
                    <a:pt x="58" y="32"/>
                  </a:lnTo>
                  <a:lnTo>
                    <a:pt x="61" y="36"/>
                  </a:lnTo>
                  <a:lnTo>
                    <a:pt x="61" y="3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6"/>
            <p:cNvSpPr/>
            <p:nvPr/>
          </p:nvSpPr>
          <p:spPr>
            <a:xfrm>
              <a:off x="3875236" y="4213457"/>
              <a:ext cx="128527" cy="148724"/>
            </a:xfrm>
            <a:custGeom>
              <a:avLst/>
              <a:gdLst/>
              <a:ahLst/>
              <a:cxnLst/>
              <a:rect l="l" t="t" r="r" b="b"/>
              <a:pathLst>
                <a:path w="70" h="81" extrusionOk="0">
                  <a:moveTo>
                    <a:pt x="70" y="6"/>
                  </a:moveTo>
                  <a:lnTo>
                    <a:pt x="61" y="22"/>
                  </a:lnTo>
                  <a:lnTo>
                    <a:pt x="62" y="35"/>
                  </a:lnTo>
                  <a:lnTo>
                    <a:pt x="69" y="46"/>
                  </a:lnTo>
                  <a:lnTo>
                    <a:pt x="65" y="54"/>
                  </a:lnTo>
                  <a:lnTo>
                    <a:pt x="63" y="63"/>
                  </a:lnTo>
                  <a:lnTo>
                    <a:pt x="59" y="71"/>
                  </a:lnTo>
                  <a:lnTo>
                    <a:pt x="49" y="67"/>
                  </a:lnTo>
                  <a:lnTo>
                    <a:pt x="42" y="69"/>
                  </a:lnTo>
                  <a:lnTo>
                    <a:pt x="35" y="67"/>
                  </a:lnTo>
                  <a:lnTo>
                    <a:pt x="33" y="73"/>
                  </a:lnTo>
                  <a:lnTo>
                    <a:pt x="36" y="76"/>
                  </a:lnTo>
                  <a:lnTo>
                    <a:pt x="35" y="81"/>
                  </a:lnTo>
                  <a:lnTo>
                    <a:pt x="25" y="78"/>
                  </a:lnTo>
                  <a:lnTo>
                    <a:pt x="15" y="62"/>
                  </a:lnTo>
                  <a:lnTo>
                    <a:pt x="13" y="52"/>
                  </a:lnTo>
                  <a:lnTo>
                    <a:pt x="8" y="52"/>
                  </a:lnTo>
                  <a:lnTo>
                    <a:pt x="0" y="38"/>
                  </a:lnTo>
                  <a:lnTo>
                    <a:pt x="4" y="28"/>
                  </a:lnTo>
                  <a:lnTo>
                    <a:pt x="3" y="24"/>
                  </a:lnTo>
                  <a:lnTo>
                    <a:pt x="14" y="18"/>
                  </a:lnTo>
                  <a:lnTo>
                    <a:pt x="17" y="1"/>
                  </a:lnTo>
                  <a:lnTo>
                    <a:pt x="37" y="5"/>
                  </a:lnTo>
                  <a:lnTo>
                    <a:pt x="38" y="1"/>
                  </a:lnTo>
                  <a:lnTo>
                    <a:pt x="52" y="0"/>
                  </a:lnTo>
                  <a:lnTo>
                    <a:pt x="70" y="6"/>
                  </a:lnTo>
                  <a:lnTo>
                    <a:pt x="70" y="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6"/>
            <p:cNvSpPr/>
            <p:nvPr/>
          </p:nvSpPr>
          <p:spPr>
            <a:xfrm>
              <a:off x="6120787" y="2700510"/>
              <a:ext cx="150559" cy="60591"/>
            </a:xfrm>
            <a:custGeom>
              <a:avLst/>
              <a:gdLst/>
              <a:ahLst/>
              <a:cxnLst/>
              <a:rect l="l" t="t" r="r" b="b"/>
              <a:pathLst>
                <a:path w="82" h="33" extrusionOk="0">
                  <a:moveTo>
                    <a:pt x="82" y="9"/>
                  </a:moveTo>
                  <a:lnTo>
                    <a:pt x="79" y="14"/>
                  </a:lnTo>
                  <a:lnTo>
                    <a:pt x="77" y="21"/>
                  </a:lnTo>
                  <a:lnTo>
                    <a:pt x="74" y="23"/>
                  </a:lnTo>
                  <a:lnTo>
                    <a:pt x="58" y="17"/>
                  </a:lnTo>
                  <a:lnTo>
                    <a:pt x="52" y="18"/>
                  </a:lnTo>
                  <a:lnTo>
                    <a:pt x="49" y="23"/>
                  </a:lnTo>
                  <a:lnTo>
                    <a:pt x="43" y="25"/>
                  </a:lnTo>
                  <a:lnTo>
                    <a:pt x="41" y="24"/>
                  </a:lnTo>
                  <a:lnTo>
                    <a:pt x="35" y="26"/>
                  </a:lnTo>
                  <a:lnTo>
                    <a:pt x="29" y="27"/>
                  </a:lnTo>
                  <a:lnTo>
                    <a:pt x="28" y="31"/>
                  </a:lnTo>
                  <a:lnTo>
                    <a:pt x="15" y="33"/>
                  </a:lnTo>
                  <a:lnTo>
                    <a:pt x="10" y="31"/>
                  </a:lnTo>
                  <a:lnTo>
                    <a:pt x="2" y="26"/>
                  </a:lnTo>
                  <a:lnTo>
                    <a:pt x="0" y="20"/>
                  </a:lnTo>
                  <a:lnTo>
                    <a:pt x="1" y="17"/>
                  </a:lnTo>
                  <a:lnTo>
                    <a:pt x="3" y="14"/>
                  </a:lnTo>
                  <a:lnTo>
                    <a:pt x="9" y="14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7" y="9"/>
                  </a:lnTo>
                  <a:lnTo>
                    <a:pt x="18" y="5"/>
                  </a:lnTo>
                  <a:lnTo>
                    <a:pt x="20" y="4"/>
                  </a:lnTo>
                  <a:lnTo>
                    <a:pt x="23" y="1"/>
                  </a:lnTo>
                  <a:lnTo>
                    <a:pt x="27" y="1"/>
                  </a:lnTo>
                  <a:lnTo>
                    <a:pt x="28" y="2"/>
                  </a:lnTo>
                  <a:lnTo>
                    <a:pt x="34" y="0"/>
                  </a:lnTo>
                  <a:lnTo>
                    <a:pt x="42" y="6"/>
                  </a:lnTo>
                  <a:lnTo>
                    <a:pt x="50" y="2"/>
                  </a:lnTo>
                  <a:lnTo>
                    <a:pt x="57" y="4"/>
                  </a:lnTo>
                  <a:lnTo>
                    <a:pt x="67" y="1"/>
                  </a:lnTo>
                  <a:lnTo>
                    <a:pt x="82" y="9"/>
                  </a:lnTo>
                  <a:lnTo>
                    <a:pt x="82" y="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6"/>
            <p:cNvSpPr/>
            <p:nvPr/>
          </p:nvSpPr>
          <p:spPr>
            <a:xfrm>
              <a:off x="6039999" y="2792316"/>
              <a:ext cx="77116" cy="47739"/>
            </a:xfrm>
            <a:custGeom>
              <a:avLst/>
              <a:gdLst/>
              <a:ahLst/>
              <a:cxnLst/>
              <a:rect l="l" t="t" r="r" b="b"/>
              <a:pathLst>
                <a:path w="42" h="26" extrusionOk="0">
                  <a:moveTo>
                    <a:pt x="42" y="7"/>
                  </a:moveTo>
                  <a:lnTo>
                    <a:pt x="31" y="11"/>
                  </a:lnTo>
                  <a:lnTo>
                    <a:pt x="30" y="19"/>
                  </a:lnTo>
                  <a:lnTo>
                    <a:pt x="25" y="21"/>
                  </a:lnTo>
                  <a:lnTo>
                    <a:pt x="25" y="26"/>
                  </a:lnTo>
                  <a:lnTo>
                    <a:pt x="19" y="26"/>
                  </a:lnTo>
                  <a:lnTo>
                    <a:pt x="14" y="23"/>
                  </a:lnTo>
                  <a:lnTo>
                    <a:pt x="12" y="26"/>
                  </a:lnTo>
                  <a:lnTo>
                    <a:pt x="1" y="25"/>
                  </a:lnTo>
                  <a:lnTo>
                    <a:pt x="5" y="24"/>
                  </a:lnTo>
                  <a:lnTo>
                    <a:pt x="0" y="16"/>
                  </a:lnTo>
                  <a:lnTo>
                    <a:pt x="2" y="7"/>
                  </a:lnTo>
                  <a:lnTo>
                    <a:pt x="13" y="8"/>
                  </a:lnTo>
                  <a:lnTo>
                    <a:pt x="21" y="4"/>
                  </a:lnTo>
                  <a:lnTo>
                    <a:pt x="34" y="3"/>
                  </a:lnTo>
                  <a:lnTo>
                    <a:pt x="36" y="0"/>
                  </a:lnTo>
                  <a:lnTo>
                    <a:pt x="39" y="0"/>
                  </a:lnTo>
                  <a:lnTo>
                    <a:pt x="42" y="7"/>
                  </a:lnTo>
                  <a:lnTo>
                    <a:pt x="42" y="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6"/>
            <p:cNvSpPr/>
            <p:nvPr/>
          </p:nvSpPr>
          <p:spPr>
            <a:xfrm>
              <a:off x="5939013" y="2076237"/>
              <a:ext cx="279088" cy="429648"/>
            </a:xfrm>
            <a:custGeom>
              <a:avLst/>
              <a:gdLst/>
              <a:ahLst/>
              <a:cxnLst/>
              <a:rect l="l" t="t" r="r" b="b"/>
              <a:pathLst>
                <a:path w="152" h="234" extrusionOk="0">
                  <a:moveTo>
                    <a:pt x="152" y="50"/>
                  </a:moveTo>
                  <a:lnTo>
                    <a:pt x="131" y="54"/>
                  </a:lnTo>
                  <a:lnTo>
                    <a:pt x="121" y="66"/>
                  </a:lnTo>
                  <a:lnTo>
                    <a:pt x="125" y="77"/>
                  </a:lnTo>
                  <a:lnTo>
                    <a:pt x="106" y="90"/>
                  </a:lnTo>
                  <a:lnTo>
                    <a:pt x="83" y="105"/>
                  </a:lnTo>
                  <a:lnTo>
                    <a:pt x="77" y="129"/>
                  </a:lnTo>
                  <a:lnTo>
                    <a:pt x="88" y="141"/>
                  </a:lnTo>
                  <a:lnTo>
                    <a:pt x="102" y="151"/>
                  </a:lnTo>
                  <a:lnTo>
                    <a:pt x="92" y="170"/>
                  </a:lnTo>
                  <a:lnTo>
                    <a:pt x="79" y="174"/>
                  </a:lnTo>
                  <a:lnTo>
                    <a:pt x="77" y="204"/>
                  </a:lnTo>
                  <a:lnTo>
                    <a:pt x="71" y="221"/>
                  </a:lnTo>
                  <a:lnTo>
                    <a:pt x="54" y="219"/>
                  </a:lnTo>
                  <a:lnTo>
                    <a:pt x="48" y="234"/>
                  </a:lnTo>
                  <a:lnTo>
                    <a:pt x="31" y="234"/>
                  </a:lnTo>
                  <a:lnTo>
                    <a:pt x="25" y="217"/>
                  </a:lnTo>
                  <a:lnTo>
                    <a:pt x="12" y="197"/>
                  </a:lnTo>
                  <a:lnTo>
                    <a:pt x="0" y="172"/>
                  </a:lnTo>
                  <a:lnTo>
                    <a:pt x="5" y="162"/>
                  </a:lnTo>
                  <a:lnTo>
                    <a:pt x="15" y="150"/>
                  </a:lnTo>
                  <a:lnTo>
                    <a:pt x="17" y="130"/>
                  </a:lnTo>
                  <a:lnTo>
                    <a:pt x="8" y="121"/>
                  </a:lnTo>
                  <a:lnTo>
                    <a:pt x="5" y="98"/>
                  </a:lnTo>
                  <a:lnTo>
                    <a:pt x="12" y="83"/>
                  </a:lnTo>
                  <a:lnTo>
                    <a:pt x="25" y="83"/>
                  </a:lnTo>
                  <a:lnTo>
                    <a:pt x="29" y="76"/>
                  </a:lnTo>
                  <a:lnTo>
                    <a:pt x="24" y="70"/>
                  </a:lnTo>
                  <a:lnTo>
                    <a:pt x="40" y="47"/>
                  </a:lnTo>
                  <a:lnTo>
                    <a:pt x="51" y="29"/>
                  </a:lnTo>
                  <a:lnTo>
                    <a:pt x="57" y="17"/>
                  </a:lnTo>
                  <a:lnTo>
                    <a:pt x="69" y="17"/>
                  </a:lnTo>
                  <a:lnTo>
                    <a:pt x="71" y="8"/>
                  </a:lnTo>
                  <a:lnTo>
                    <a:pt x="95" y="11"/>
                  </a:lnTo>
                  <a:lnTo>
                    <a:pt x="94" y="0"/>
                  </a:lnTo>
                  <a:lnTo>
                    <a:pt x="102" y="0"/>
                  </a:lnTo>
                  <a:lnTo>
                    <a:pt x="120" y="7"/>
                  </a:lnTo>
                  <a:lnTo>
                    <a:pt x="141" y="18"/>
                  </a:lnTo>
                  <a:lnTo>
                    <a:pt x="147" y="43"/>
                  </a:lnTo>
                  <a:lnTo>
                    <a:pt x="152" y="50"/>
                  </a:lnTo>
                  <a:lnTo>
                    <a:pt x="152" y="5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6"/>
            <p:cNvSpPr/>
            <p:nvPr/>
          </p:nvSpPr>
          <p:spPr>
            <a:xfrm>
              <a:off x="6581646" y="5320625"/>
              <a:ext cx="40395" cy="56919"/>
            </a:xfrm>
            <a:custGeom>
              <a:avLst/>
              <a:gdLst/>
              <a:ahLst/>
              <a:cxnLst/>
              <a:rect l="l" t="t" r="r" b="b"/>
              <a:pathLst>
                <a:path w="22" h="31" extrusionOk="0">
                  <a:moveTo>
                    <a:pt x="20" y="4"/>
                  </a:moveTo>
                  <a:lnTo>
                    <a:pt x="21" y="12"/>
                  </a:lnTo>
                  <a:lnTo>
                    <a:pt x="22" y="21"/>
                  </a:lnTo>
                  <a:lnTo>
                    <a:pt x="18" y="29"/>
                  </a:lnTo>
                  <a:lnTo>
                    <a:pt x="9" y="31"/>
                  </a:lnTo>
                  <a:lnTo>
                    <a:pt x="0" y="21"/>
                  </a:lnTo>
                  <a:lnTo>
                    <a:pt x="0" y="14"/>
                  </a:lnTo>
                  <a:lnTo>
                    <a:pt x="5" y="7"/>
                  </a:lnTo>
                  <a:lnTo>
                    <a:pt x="6" y="1"/>
                  </a:lnTo>
                  <a:lnTo>
                    <a:pt x="12" y="0"/>
                  </a:lnTo>
                  <a:lnTo>
                    <a:pt x="20" y="4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6"/>
            <p:cNvSpPr/>
            <p:nvPr/>
          </p:nvSpPr>
          <p:spPr>
            <a:xfrm>
              <a:off x="6706502" y="3124650"/>
              <a:ext cx="176266" cy="172593"/>
            </a:xfrm>
            <a:custGeom>
              <a:avLst/>
              <a:gdLst/>
              <a:ahLst/>
              <a:cxnLst/>
              <a:rect l="l" t="t" r="r" b="b"/>
              <a:pathLst>
                <a:path w="96" h="94" extrusionOk="0">
                  <a:moveTo>
                    <a:pt x="50" y="73"/>
                  </a:moveTo>
                  <a:lnTo>
                    <a:pt x="21" y="94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4" y="83"/>
                  </a:lnTo>
                  <a:lnTo>
                    <a:pt x="3" y="75"/>
                  </a:lnTo>
                  <a:lnTo>
                    <a:pt x="6" y="65"/>
                  </a:lnTo>
                  <a:lnTo>
                    <a:pt x="14" y="57"/>
                  </a:lnTo>
                  <a:lnTo>
                    <a:pt x="10" y="50"/>
                  </a:lnTo>
                  <a:lnTo>
                    <a:pt x="3" y="49"/>
                  </a:lnTo>
                  <a:lnTo>
                    <a:pt x="0" y="35"/>
                  </a:lnTo>
                  <a:lnTo>
                    <a:pt x="3" y="26"/>
                  </a:lnTo>
                  <a:lnTo>
                    <a:pt x="7" y="23"/>
                  </a:lnTo>
                  <a:lnTo>
                    <a:pt x="10" y="18"/>
                  </a:lnTo>
                  <a:lnTo>
                    <a:pt x="9" y="8"/>
                  </a:lnTo>
                  <a:lnTo>
                    <a:pt x="15" y="12"/>
                  </a:lnTo>
                  <a:lnTo>
                    <a:pt x="32" y="6"/>
                  </a:lnTo>
                  <a:lnTo>
                    <a:pt x="41" y="9"/>
                  </a:lnTo>
                  <a:lnTo>
                    <a:pt x="53" y="9"/>
                  </a:lnTo>
                  <a:lnTo>
                    <a:pt x="70" y="3"/>
                  </a:lnTo>
                  <a:lnTo>
                    <a:pt x="79" y="3"/>
                  </a:lnTo>
                  <a:lnTo>
                    <a:pt x="96" y="0"/>
                  </a:lnTo>
                  <a:lnTo>
                    <a:pt x="90" y="12"/>
                  </a:lnTo>
                  <a:lnTo>
                    <a:pt x="82" y="17"/>
                  </a:lnTo>
                  <a:lnTo>
                    <a:pt x="86" y="30"/>
                  </a:lnTo>
                  <a:lnTo>
                    <a:pt x="83" y="53"/>
                  </a:lnTo>
                  <a:lnTo>
                    <a:pt x="50" y="73"/>
                  </a:lnTo>
                  <a:lnTo>
                    <a:pt x="50" y="7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6"/>
            <p:cNvSpPr/>
            <p:nvPr/>
          </p:nvSpPr>
          <p:spPr>
            <a:xfrm>
              <a:off x="6078555" y="3607545"/>
              <a:ext cx="313973" cy="558174"/>
            </a:xfrm>
            <a:custGeom>
              <a:avLst/>
              <a:gdLst/>
              <a:ahLst/>
              <a:cxnLst/>
              <a:rect l="l" t="t" r="r" b="b"/>
              <a:pathLst>
                <a:path w="171" h="304" extrusionOk="0">
                  <a:moveTo>
                    <a:pt x="168" y="72"/>
                  </a:moveTo>
                  <a:lnTo>
                    <a:pt x="171" y="148"/>
                  </a:lnTo>
                  <a:lnTo>
                    <a:pt x="157" y="146"/>
                  </a:lnTo>
                  <a:lnTo>
                    <a:pt x="149" y="161"/>
                  </a:lnTo>
                  <a:lnTo>
                    <a:pt x="146" y="172"/>
                  </a:lnTo>
                  <a:lnTo>
                    <a:pt x="149" y="177"/>
                  </a:lnTo>
                  <a:lnTo>
                    <a:pt x="143" y="183"/>
                  </a:lnTo>
                  <a:lnTo>
                    <a:pt x="146" y="191"/>
                  </a:lnTo>
                  <a:lnTo>
                    <a:pt x="142" y="198"/>
                  </a:lnTo>
                  <a:lnTo>
                    <a:pt x="140" y="206"/>
                  </a:lnTo>
                  <a:lnTo>
                    <a:pt x="146" y="204"/>
                  </a:lnTo>
                  <a:lnTo>
                    <a:pt x="149" y="211"/>
                  </a:lnTo>
                  <a:lnTo>
                    <a:pt x="150" y="223"/>
                  </a:lnTo>
                  <a:lnTo>
                    <a:pt x="156" y="228"/>
                  </a:lnTo>
                  <a:lnTo>
                    <a:pt x="156" y="233"/>
                  </a:lnTo>
                  <a:lnTo>
                    <a:pt x="146" y="237"/>
                  </a:lnTo>
                  <a:lnTo>
                    <a:pt x="138" y="244"/>
                  </a:lnTo>
                  <a:lnTo>
                    <a:pt x="126" y="265"/>
                  </a:lnTo>
                  <a:lnTo>
                    <a:pt x="110" y="274"/>
                  </a:lnTo>
                  <a:lnTo>
                    <a:pt x="94" y="272"/>
                  </a:lnTo>
                  <a:lnTo>
                    <a:pt x="89" y="274"/>
                  </a:lnTo>
                  <a:lnTo>
                    <a:pt x="91" y="281"/>
                  </a:lnTo>
                  <a:lnTo>
                    <a:pt x="82" y="288"/>
                  </a:lnTo>
                  <a:lnTo>
                    <a:pt x="75" y="295"/>
                  </a:lnTo>
                  <a:lnTo>
                    <a:pt x="54" y="302"/>
                  </a:lnTo>
                  <a:lnTo>
                    <a:pt x="50" y="298"/>
                  </a:lnTo>
                  <a:lnTo>
                    <a:pt x="47" y="297"/>
                  </a:lnTo>
                  <a:lnTo>
                    <a:pt x="44" y="303"/>
                  </a:lnTo>
                  <a:lnTo>
                    <a:pt x="30" y="304"/>
                  </a:lnTo>
                  <a:lnTo>
                    <a:pt x="32" y="299"/>
                  </a:lnTo>
                  <a:lnTo>
                    <a:pt x="27" y="286"/>
                  </a:lnTo>
                  <a:lnTo>
                    <a:pt x="25" y="278"/>
                  </a:lnTo>
                  <a:lnTo>
                    <a:pt x="18" y="274"/>
                  </a:lnTo>
                  <a:lnTo>
                    <a:pt x="7" y="263"/>
                  </a:lnTo>
                  <a:lnTo>
                    <a:pt x="11" y="254"/>
                  </a:lnTo>
                  <a:lnTo>
                    <a:pt x="19" y="256"/>
                  </a:lnTo>
                  <a:lnTo>
                    <a:pt x="24" y="255"/>
                  </a:lnTo>
                  <a:lnTo>
                    <a:pt x="33" y="255"/>
                  </a:lnTo>
                  <a:lnTo>
                    <a:pt x="24" y="238"/>
                  </a:lnTo>
                  <a:lnTo>
                    <a:pt x="24" y="225"/>
                  </a:lnTo>
                  <a:lnTo>
                    <a:pt x="23" y="213"/>
                  </a:lnTo>
                  <a:lnTo>
                    <a:pt x="16" y="200"/>
                  </a:lnTo>
                  <a:lnTo>
                    <a:pt x="18" y="191"/>
                  </a:lnTo>
                  <a:lnTo>
                    <a:pt x="6" y="191"/>
                  </a:lnTo>
                  <a:lnTo>
                    <a:pt x="6" y="179"/>
                  </a:lnTo>
                  <a:lnTo>
                    <a:pt x="0" y="171"/>
                  </a:lnTo>
                  <a:lnTo>
                    <a:pt x="6" y="146"/>
                  </a:lnTo>
                  <a:lnTo>
                    <a:pt x="27" y="129"/>
                  </a:lnTo>
                  <a:lnTo>
                    <a:pt x="28" y="104"/>
                  </a:lnTo>
                  <a:lnTo>
                    <a:pt x="33" y="66"/>
                  </a:lnTo>
                  <a:lnTo>
                    <a:pt x="37" y="57"/>
                  </a:lnTo>
                  <a:lnTo>
                    <a:pt x="29" y="51"/>
                  </a:lnTo>
                  <a:lnTo>
                    <a:pt x="29" y="45"/>
                  </a:lnTo>
                  <a:lnTo>
                    <a:pt x="23" y="40"/>
                  </a:lnTo>
                  <a:lnTo>
                    <a:pt x="18" y="10"/>
                  </a:lnTo>
                  <a:lnTo>
                    <a:pt x="34" y="0"/>
                  </a:lnTo>
                  <a:lnTo>
                    <a:pt x="101" y="36"/>
                  </a:lnTo>
                  <a:lnTo>
                    <a:pt x="168" y="72"/>
                  </a:lnTo>
                  <a:lnTo>
                    <a:pt x="168" y="7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5661762" y="4039026"/>
              <a:ext cx="60590" cy="178101"/>
            </a:xfrm>
            <a:custGeom>
              <a:avLst/>
              <a:gdLst/>
              <a:ahLst/>
              <a:cxnLst/>
              <a:rect l="l" t="t" r="r" b="b"/>
              <a:pathLst>
                <a:path w="33" h="97" extrusionOk="0">
                  <a:moveTo>
                    <a:pt x="17" y="1"/>
                  </a:moveTo>
                  <a:lnTo>
                    <a:pt x="14" y="11"/>
                  </a:lnTo>
                  <a:lnTo>
                    <a:pt x="20" y="16"/>
                  </a:lnTo>
                  <a:lnTo>
                    <a:pt x="25" y="23"/>
                  </a:lnTo>
                  <a:lnTo>
                    <a:pt x="25" y="33"/>
                  </a:lnTo>
                  <a:lnTo>
                    <a:pt x="29" y="36"/>
                  </a:lnTo>
                  <a:lnTo>
                    <a:pt x="28" y="80"/>
                  </a:lnTo>
                  <a:lnTo>
                    <a:pt x="33" y="93"/>
                  </a:lnTo>
                  <a:lnTo>
                    <a:pt x="20" y="97"/>
                  </a:lnTo>
                  <a:lnTo>
                    <a:pt x="15" y="91"/>
                  </a:lnTo>
                  <a:lnTo>
                    <a:pt x="11" y="79"/>
                  </a:lnTo>
                  <a:lnTo>
                    <a:pt x="9" y="69"/>
                  </a:lnTo>
                  <a:lnTo>
                    <a:pt x="14" y="52"/>
                  </a:lnTo>
                  <a:lnTo>
                    <a:pt x="9" y="45"/>
                  </a:lnTo>
                  <a:lnTo>
                    <a:pt x="8" y="30"/>
                  </a:lnTo>
                  <a:lnTo>
                    <a:pt x="8" y="16"/>
                  </a:lnTo>
                  <a:lnTo>
                    <a:pt x="0" y="6"/>
                  </a:lnTo>
                  <a:lnTo>
                    <a:pt x="2" y="0"/>
                  </a:lnTo>
                  <a:lnTo>
                    <a:pt x="17" y="1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8619718" y="3712201"/>
              <a:ext cx="266234" cy="514108"/>
            </a:xfrm>
            <a:custGeom>
              <a:avLst/>
              <a:gdLst/>
              <a:ahLst/>
              <a:cxnLst/>
              <a:rect l="l" t="t" r="r" b="b"/>
              <a:pathLst>
                <a:path w="145" h="280" extrusionOk="0">
                  <a:moveTo>
                    <a:pt x="141" y="117"/>
                  </a:moveTo>
                  <a:lnTo>
                    <a:pt x="125" y="114"/>
                  </a:lnTo>
                  <a:lnTo>
                    <a:pt x="104" y="117"/>
                  </a:lnTo>
                  <a:lnTo>
                    <a:pt x="95" y="133"/>
                  </a:lnTo>
                  <a:lnTo>
                    <a:pt x="101" y="156"/>
                  </a:lnTo>
                  <a:lnTo>
                    <a:pt x="85" y="147"/>
                  </a:lnTo>
                  <a:lnTo>
                    <a:pt x="71" y="148"/>
                  </a:lnTo>
                  <a:lnTo>
                    <a:pt x="72" y="133"/>
                  </a:lnTo>
                  <a:lnTo>
                    <a:pt x="58" y="133"/>
                  </a:lnTo>
                  <a:lnTo>
                    <a:pt x="58" y="154"/>
                  </a:lnTo>
                  <a:lnTo>
                    <a:pt x="52" y="182"/>
                  </a:lnTo>
                  <a:lnTo>
                    <a:pt x="48" y="199"/>
                  </a:lnTo>
                  <a:lnTo>
                    <a:pt x="50" y="212"/>
                  </a:lnTo>
                  <a:lnTo>
                    <a:pt x="61" y="213"/>
                  </a:lnTo>
                  <a:lnTo>
                    <a:pt x="68" y="230"/>
                  </a:lnTo>
                  <a:lnTo>
                    <a:pt x="73" y="246"/>
                  </a:lnTo>
                  <a:lnTo>
                    <a:pt x="82" y="257"/>
                  </a:lnTo>
                  <a:lnTo>
                    <a:pt x="93" y="260"/>
                  </a:lnTo>
                  <a:lnTo>
                    <a:pt x="102" y="270"/>
                  </a:lnTo>
                  <a:lnTo>
                    <a:pt x="97" y="277"/>
                  </a:lnTo>
                  <a:lnTo>
                    <a:pt x="86" y="280"/>
                  </a:lnTo>
                  <a:lnTo>
                    <a:pt x="84" y="270"/>
                  </a:lnTo>
                  <a:lnTo>
                    <a:pt x="70" y="262"/>
                  </a:lnTo>
                  <a:lnTo>
                    <a:pt x="67" y="265"/>
                  </a:lnTo>
                  <a:lnTo>
                    <a:pt x="60" y="258"/>
                  </a:lnTo>
                  <a:lnTo>
                    <a:pt x="57" y="249"/>
                  </a:lnTo>
                  <a:lnTo>
                    <a:pt x="48" y="237"/>
                  </a:lnTo>
                  <a:lnTo>
                    <a:pt x="39" y="229"/>
                  </a:lnTo>
                  <a:lnTo>
                    <a:pt x="37" y="240"/>
                  </a:lnTo>
                  <a:lnTo>
                    <a:pt x="33" y="229"/>
                  </a:lnTo>
                  <a:lnTo>
                    <a:pt x="34" y="217"/>
                  </a:lnTo>
                  <a:lnTo>
                    <a:pt x="37" y="199"/>
                  </a:lnTo>
                  <a:lnTo>
                    <a:pt x="44" y="180"/>
                  </a:lnTo>
                  <a:lnTo>
                    <a:pt x="52" y="162"/>
                  </a:lnTo>
                  <a:lnTo>
                    <a:pt x="44" y="144"/>
                  </a:lnTo>
                  <a:lnTo>
                    <a:pt x="43" y="135"/>
                  </a:lnTo>
                  <a:lnTo>
                    <a:pt x="40" y="125"/>
                  </a:lnTo>
                  <a:lnTo>
                    <a:pt x="28" y="110"/>
                  </a:lnTo>
                  <a:lnTo>
                    <a:pt x="22" y="100"/>
                  </a:lnTo>
                  <a:lnTo>
                    <a:pt x="28" y="97"/>
                  </a:lnTo>
                  <a:lnTo>
                    <a:pt x="31" y="80"/>
                  </a:lnTo>
                  <a:lnTo>
                    <a:pt x="23" y="68"/>
                  </a:lnTo>
                  <a:lnTo>
                    <a:pt x="11" y="54"/>
                  </a:lnTo>
                  <a:lnTo>
                    <a:pt x="0" y="37"/>
                  </a:lnTo>
                  <a:lnTo>
                    <a:pt x="7" y="34"/>
                  </a:lnTo>
                  <a:lnTo>
                    <a:pt x="11" y="13"/>
                  </a:lnTo>
                  <a:lnTo>
                    <a:pt x="23" y="12"/>
                  </a:lnTo>
                  <a:lnTo>
                    <a:pt x="31" y="4"/>
                  </a:lnTo>
                  <a:lnTo>
                    <a:pt x="40" y="0"/>
                  </a:lnTo>
                  <a:lnTo>
                    <a:pt x="48" y="6"/>
                  </a:lnTo>
                  <a:lnTo>
                    <a:pt x="51" y="17"/>
                  </a:lnTo>
                  <a:lnTo>
                    <a:pt x="62" y="18"/>
                  </a:lnTo>
                  <a:lnTo>
                    <a:pt x="61" y="37"/>
                  </a:lnTo>
                  <a:lnTo>
                    <a:pt x="64" y="55"/>
                  </a:lnTo>
                  <a:lnTo>
                    <a:pt x="79" y="43"/>
                  </a:lnTo>
                  <a:lnTo>
                    <a:pt x="85" y="47"/>
                  </a:lnTo>
                  <a:lnTo>
                    <a:pt x="95" y="46"/>
                  </a:lnTo>
                  <a:lnTo>
                    <a:pt x="97" y="40"/>
                  </a:lnTo>
                  <a:lnTo>
                    <a:pt x="110" y="41"/>
                  </a:lnTo>
                  <a:lnTo>
                    <a:pt x="125" y="57"/>
                  </a:lnTo>
                  <a:lnTo>
                    <a:pt x="128" y="75"/>
                  </a:lnTo>
                  <a:lnTo>
                    <a:pt x="144" y="92"/>
                  </a:lnTo>
                  <a:lnTo>
                    <a:pt x="145" y="108"/>
                  </a:lnTo>
                  <a:lnTo>
                    <a:pt x="141" y="117"/>
                  </a:lnTo>
                  <a:lnTo>
                    <a:pt x="141" y="11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6"/>
            <p:cNvSpPr/>
            <p:nvPr/>
          </p:nvSpPr>
          <p:spPr>
            <a:xfrm>
              <a:off x="7587829" y="2994287"/>
              <a:ext cx="233184" cy="146888"/>
            </a:xfrm>
            <a:custGeom>
              <a:avLst/>
              <a:gdLst/>
              <a:ahLst/>
              <a:cxnLst/>
              <a:rect l="l" t="t" r="r" b="b"/>
              <a:pathLst>
                <a:path w="127" h="80" extrusionOk="0">
                  <a:moveTo>
                    <a:pt x="50" y="14"/>
                  </a:moveTo>
                  <a:lnTo>
                    <a:pt x="46" y="20"/>
                  </a:lnTo>
                  <a:lnTo>
                    <a:pt x="28" y="17"/>
                  </a:lnTo>
                  <a:lnTo>
                    <a:pt x="30" y="27"/>
                  </a:lnTo>
                  <a:lnTo>
                    <a:pt x="46" y="26"/>
                  </a:lnTo>
                  <a:lnTo>
                    <a:pt x="67" y="32"/>
                  </a:lnTo>
                  <a:lnTo>
                    <a:pt x="96" y="29"/>
                  </a:lnTo>
                  <a:lnTo>
                    <a:pt x="105" y="47"/>
                  </a:lnTo>
                  <a:lnTo>
                    <a:pt x="109" y="45"/>
                  </a:lnTo>
                  <a:lnTo>
                    <a:pt x="120" y="49"/>
                  </a:lnTo>
                  <a:lnTo>
                    <a:pt x="122" y="57"/>
                  </a:lnTo>
                  <a:lnTo>
                    <a:pt x="127" y="67"/>
                  </a:lnTo>
                  <a:lnTo>
                    <a:pt x="111" y="67"/>
                  </a:lnTo>
                  <a:lnTo>
                    <a:pt x="100" y="66"/>
                  </a:lnTo>
                  <a:lnTo>
                    <a:pt x="92" y="74"/>
                  </a:lnTo>
                  <a:lnTo>
                    <a:pt x="85" y="76"/>
                  </a:lnTo>
                  <a:lnTo>
                    <a:pt x="81" y="80"/>
                  </a:lnTo>
                  <a:lnTo>
                    <a:pt x="74" y="74"/>
                  </a:lnTo>
                  <a:lnTo>
                    <a:pt x="71" y="58"/>
                  </a:lnTo>
                  <a:lnTo>
                    <a:pt x="65" y="57"/>
                  </a:lnTo>
                  <a:lnTo>
                    <a:pt x="66" y="51"/>
                  </a:lnTo>
                  <a:lnTo>
                    <a:pt x="56" y="47"/>
                  </a:lnTo>
                  <a:lnTo>
                    <a:pt x="51" y="54"/>
                  </a:lnTo>
                  <a:lnTo>
                    <a:pt x="51" y="61"/>
                  </a:lnTo>
                  <a:lnTo>
                    <a:pt x="50" y="64"/>
                  </a:lnTo>
                  <a:lnTo>
                    <a:pt x="40" y="64"/>
                  </a:lnTo>
                  <a:lnTo>
                    <a:pt x="38" y="72"/>
                  </a:lnTo>
                  <a:lnTo>
                    <a:pt x="31" y="68"/>
                  </a:lnTo>
                  <a:lnTo>
                    <a:pt x="22" y="74"/>
                  </a:lnTo>
                  <a:lnTo>
                    <a:pt x="16" y="73"/>
                  </a:lnTo>
                  <a:lnTo>
                    <a:pt x="20" y="54"/>
                  </a:lnTo>
                  <a:lnTo>
                    <a:pt x="13" y="39"/>
                  </a:lnTo>
                  <a:lnTo>
                    <a:pt x="0" y="34"/>
                  </a:lnTo>
                  <a:lnTo>
                    <a:pt x="3" y="26"/>
                  </a:lnTo>
                  <a:lnTo>
                    <a:pt x="15" y="27"/>
                  </a:lnTo>
                  <a:lnTo>
                    <a:pt x="20" y="17"/>
                  </a:lnTo>
                  <a:lnTo>
                    <a:pt x="21" y="5"/>
                  </a:lnTo>
                  <a:lnTo>
                    <a:pt x="40" y="0"/>
                  </a:lnTo>
                  <a:lnTo>
                    <a:pt x="40" y="9"/>
                  </a:lnTo>
                  <a:lnTo>
                    <a:pt x="44" y="14"/>
                  </a:lnTo>
                  <a:lnTo>
                    <a:pt x="50" y="14"/>
                  </a:lnTo>
                  <a:lnTo>
                    <a:pt x="50" y="1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7141659" y="2931859"/>
              <a:ext cx="435155" cy="260726"/>
            </a:xfrm>
            <a:custGeom>
              <a:avLst/>
              <a:gdLst/>
              <a:ahLst/>
              <a:cxnLst/>
              <a:rect l="l" t="t" r="r" b="b"/>
              <a:pathLst>
                <a:path w="237" h="142" extrusionOk="0">
                  <a:moveTo>
                    <a:pt x="237" y="102"/>
                  </a:moveTo>
                  <a:lnTo>
                    <a:pt x="233" y="102"/>
                  </a:lnTo>
                  <a:lnTo>
                    <a:pt x="224" y="97"/>
                  </a:lnTo>
                  <a:lnTo>
                    <a:pt x="223" y="103"/>
                  </a:lnTo>
                  <a:lnTo>
                    <a:pt x="211" y="107"/>
                  </a:lnTo>
                  <a:lnTo>
                    <a:pt x="212" y="122"/>
                  </a:lnTo>
                  <a:lnTo>
                    <a:pt x="204" y="128"/>
                  </a:lnTo>
                  <a:lnTo>
                    <a:pt x="192" y="131"/>
                  </a:lnTo>
                  <a:lnTo>
                    <a:pt x="191" y="140"/>
                  </a:lnTo>
                  <a:lnTo>
                    <a:pt x="179" y="142"/>
                  </a:lnTo>
                  <a:lnTo>
                    <a:pt x="162" y="135"/>
                  </a:lnTo>
                  <a:lnTo>
                    <a:pt x="157" y="119"/>
                  </a:lnTo>
                  <a:lnTo>
                    <a:pt x="145" y="118"/>
                  </a:lnTo>
                  <a:lnTo>
                    <a:pt x="123" y="102"/>
                  </a:lnTo>
                  <a:lnTo>
                    <a:pt x="111" y="100"/>
                  </a:lnTo>
                  <a:lnTo>
                    <a:pt x="91" y="90"/>
                  </a:lnTo>
                  <a:lnTo>
                    <a:pt x="80" y="88"/>
                  </a:lnTo>
                  <a:lnTo>
                    <a:pt x="74" y="91"/>
                  </a:lnTo>
                  <a:lnTo>
                    <a:pt x="63" y="91"/>
                  </a:lnTo>
                  <a:lnTo>
                    <a:pt x="54" y="102"/>
                  </a:lnTo>
                  <a:lnTo>
                    <a:pt x="41" y="105"/>
                  </a:lnTo>
                  <a:lnTo>
                    <a:pt x="35" y="92"/>
                  </a:lnTo>
                  <a:lnTo>
                    <a:pt x="34" y="72"/>
                  </a:lnTo>
                  <a:lnTo>
                    <a:pt x="20" y="65"/>
                  </a:lnTo>
                  <a:lnTo>
                    <a:pt x="21" y="53"/>
                  </a:lnTo>
                  <a:lnTo>
                    <a:pt x="11" y="52"/>
                  </a:lnTo>
                  <a:lnTo>
                    <a:pt x="10" y="36"/>
                  </a:lnTo>
                  <a:lnTo>
                    <a:pt x="26" y="40"/>
                  </a:lnTo>
                  <a:lnTo>
                    <a:pt x="38" y="34"/>
                  </a:lnTo>
                  <a:lnTo>
                    <a:pt x="24" y="23"/>
                  </a:lnTo>
                  <a:lnTo>
                    <a:pt x="18" y="12"/>
                  </a:lnTo>
                  <a:lnTo>
                    <a:pt x="6" y="17"/>
                  </a:lnTo>
                  <a:lnTo>
                    <a:pt x="8" y="31"/>
                  </a:lnTo>
                  <a:lnTo>
                    <a:pt x="0" y="19"/>
                  </a:lnTo>
                  <a:lnTo>
                    <a:pt x="6" y="12"/>
                  </a:lnTo>
                  <a:lnTo>
                    <a:pt x="22" y="8"/>
                  </a:lnTo>
                  <a:lnTo>
                    <a:pt x="34" y="14"/>
                  </a:lnTo>
                  <a:lnTo>
                    <a:pt x="48" y="28"/>
                  </a:lnTo>
                  <a:lnTo>
                    <a:pt x="55" y="28"/>
                  </a:lnTo>
                  <a:lnTo>
                    <a:pt x="73" y="28"/>
                  </a:lnTo>
                  <a:lnTo>
                    <a:pt x="68" y="18"/>
                  </a:lnTo>
                  <a:lnTo>
                    <a:pt x="79" y="11"/>
                  </a:lnTo>
                  <a:lnTo>
                    <a:pt x="89" y="0"/>
                  </a:lnTo>
                  <a:lnTo>
                    <a:pt x="112" y="11"/>
                  </a:lnTo>
                  <a:lnTo>
                    <a:pt x="118" y="25"/>
                  </a:lnTo>
                  <a:lnTo>
                    <a:pt x="125" y="29"/>
                  </a:lnTo>
                  <a:lnTo>
                    <a:pt x="141" y="28"/>
                  </a:lnTo>
                  <a:lnTo>
                    <a:pt x="148" y="32"/>
                  </a:lnTo>
                  <a:lnTo>
                    <a:pt x="160" y="51"/>
                  </a:lnTo>
                  <a:lnTo>
                    <a:pt x="181" y="65"/>
                  </a:lnTo>
                  <a:lnTo>
                    <a:pt x="194" y="74"/>
                  </a:lnTo>
                  <a:lnTo>
                    <a:pt x="212" y="82"/>
                  </a:lnTo>
                  <a:lnTo>
                    <a:pt x="235" y="91"/>
                  </a:lnTo>
                  <a:lnTo>
                    <a:pt x="237" y="102"/>
                  </a:lnTo>
                  <a:lnTo>
                    <a:pt x="237" y="10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9502882" y="4714711"/>
              <a:ext cx="73444" cy="36722"/>
            </a:xfrm>
            <a:custGeom>
              <a:avLst/>
              <a:gdLst/>
              <a:ahLst/>
              <a:cxnLst/>
              <a:rect l="l" t="t" r="r" b="b"/>
              <a:pathLst>
                <a:path w="40" h="20" extrusionOk="0">
                  <a:moveTo>
                    <a:pt x="1" y="20"/>
                  </a:moveTo>
                  <a:lnTo>
                    <a:pt x="1" y="15"/>
                  </a:lnTo>
                  <a:lnTo>
                    <a:pt x="0" y="11"/>
                  </a:lnTo>
                  <a:lnTo>
                    <a:pt x="2" y="7"/>
                  </a:lnTo>
                  <a:lnTo>
                    <a:pt x="17" y="2"/>
                  </a:lnTo>
                  <a:lnTo>
                    <a:pt x="29" y="2"/>
                  </a:lnTo>
                  <a:lnTo>
                    <a:pt x="34" y="0"/>
                  </a:lnTo>
                  <a:lnTo>
                    <a:pt x="40" y="2"/>
                  </a:lnTo>
                  <a:lnTo>
                    <a:pt x="34" y="7"/>
                  </a:lnTo>
                  <a:lnTo>
                    <a:pt x="15" y="15"/>
                  </a:lnTo>
                  <a:lnTo>
                    <a:pt x="1" y="20"/>
                  </a:lnTo>
                  <a:lnTo>
                    <a:pt x="1" y="2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5883929" y="3119141"/>
              <a:ext cx="117511" cy="247872"/>
            </a:xfrm>
            <a:custGeom>
              <a:avLst/>
              <a:gdLst/>
              <a:ahLst/>
              <a:cxnLst/>
              <a:rect l="l" t="t" r="r" b="b"/>
              <a:pathLst>
                <a:path w="64" h="135" extrusionOk="0">
                  <a:moveTo>
                    <a:pt x="64" y="80"/>
                  </a:moveTo>
                  <a:lnTo>
                    <a:pt x="63" y="95"/>
                  </a:lnTo>
                  <a:lnTo>
                    <a:pt x="55" y="100"/>
                  </a:lnTo>
                  <a:lnTo>
                    <a:pt x="51" y="107"/>
                  </a:lnTo>
                  <a:lnTo>
                    <a:pt x="40" y="115"/>
                  </a:lnTo>
                  <a:lnTo>
                    <a:pt x="42" y="122"/>
                  </a:lnTo>
                  <a:lnTo>
                    <a:pt x="41" y="130"/>
                  </a:lnTo>
                  <a:lnTo>
                    <a:pt x="33" y="135"/>
                  </a:lnTo>
                  <a:lnTo>
                    <a:pt x="25" y="100"/>
                  </a:lnTo>
                  <a:lnTo>
                    <a:pt x="15" y="92"/>
                  </a:lnTo>
                  <a:lnTo>
                    <a:pt x="15" y="88"/>
                  </a:lnTo>
                  <a:lnTo>
                    <a:pt x="1" y="77"/>
                  </a:lnTo>
                  <a:lnTo>
                    <a:pt x="0" y="63"/>
                  </a:lnTo>
                  <a:lnTo>
                    <a:pt x="10" y="52"/>
                  </a:lnTo>
                  <a:lnTo>
                    <a:pt x="13" y="36"/>
                  </a:lnTo>
                  <a:lnTo>
                    <a:pt x="10" y="18"/>
                  </a:lnTo>
                  <a:lnTo>
                    <a:pt x="13" y="8"/>
                  </a:lnTo>
                  <a:lnTo>
                    <a:pt x="30" y="0"/>
                  </a:lnTo>
                  <a:lnTo>
                    <a:pt x="41" y="3"/>
                  </a:lnTo>
                  <a:lnTo>
                    <a:pt x="41" y="12"/>
                  </a:lnTo>
                  <a:lnTo>
                    <a:pt x="53" y="6"/>
                  </a:lnTo>
                  <a:lnTo>
                    <a:pt x="55" y="9"/>
                  </a:lnTo>
                  <a:lnTo>
                    <a:pt x="47" y="18"/>
                  </a:lnTo>
                  <a:lnTo>
                    <a:pt x="47" y="27"/>
                  </a:lnTo>
                  <a:lnTo>
                    <a:pt x="53" y="32"/>
                  </a:lnTo>
                  <a:lnTo>
                    <a:pt x="52" y="49"/>
                  </a:lnTo>
                  <a:lnTo>
                    <a:pt x="41" y="58"/>
                  </a:lnTo>
                  <a:lnTo>
                    <a:pt x="45" y="69"/>
                  </a:lnTo>
                  <a:lnTo>
                    <a:pt x="53" y="69"/>
                  </a:lnTo>
                  <a:lnTo>
                    <a:pt x="57" y="78"/>
                  </a:lnTo>
                  <a:lnTo>
                    <a:pt x="64" y="80"/>
                  </a:lnTo>
                  <a:lnTo>
                    <a:pt x="64" y="8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6409053" y="2957565"/>
              <a:ext cx="545322" cy="214823"/>
            </a:xfrm>
            <a:custGeom>
              <a:avLst/>
              <a:gdLst/>
              <a:ahLst/>
              <a:cxnLst/>
              <a:rect l="l" t="t" r="r" b="b"/>
              <a:pathLst>
                <a:path w="297" h="117" extrusionOk="0">
                  <a:moveTo>
                    <a:pt x="232" y="9"/>
                  </a:moveTo>
                  <a:lnTo>
                    <a:pt x="248" y="8"/>
                  </a:lnTo>
                  <a:lnTo>
                    <a:pt x="265" y="18"/>
                  </a:lnTo>
                  <a:lnTo>
                    <a:pt x="268" y="25"/>
                  </a:lnTo>
                  <a:lnTo>
                    <a:pt x="269" y="34"/>
                  </a:lnTo>
                  <a:lnTo>
                    <a:pt x="282" y="38"/>
                  </a:lnTo>
                  <a:lnTo>
                    <a:pt x="288" y="44"/>
                  </a:lnTo>
                  <a:lnTo>
                    <a:pt x="279" y="49"/>
                  </a:lnTo>
                  <a:lnTo>
                    <a:pt x="288" y="71"/>
                  </a:lnTo>
                  <a:lnTo>
                    <a:pt x="285" y="77"/>
                  </a:lnTo>
                  <a:lnTo>
                    <a:pt x="297" y="92"/>
                  </a:lnTo>
                  <a:lnTo>
                    <a:pt x="289" y="95"/>
                  </a:lnTo>
                  <a:lnTo>
                    <a:pt x="283" y="91"/>
                  </a:lnTo>
                  <a:lnTo>
                    <a:pt x="265" y="88"/>
                  </a:lnTo>
                  <a:lnTo>
                    <a:pt x="258" y="91"/>
                  </a:lnTo>
                  <a:lnTo>
                    <a:pt x="241" y="94"/>
                  </a:lnTo>
                  <a:lnTo>
                    <a:pt x="232" y="94"/>
                  </a:lnTo>
                  <a:lnTo>
                    <a:pt x="215" y="100"/>
                  </a:lnTo>
                  <a:lnTo>
                    <a:pt x="203" y="100"/>
                  </a:lnTo>
                  <a:lnTo>
                    <a:pt x="194" y="97"/>
                  </a:lnTo>
                  <a:lnTo>
                    <a:pt x="177" y="103"/>
                  </a:lnTo>
                  <a:lnTo>
                    <a:pt x="171" y="99"/>
                  </a:lnTo>
                  <a:lnTo>
                    <a:pt x="172" y="109"/>
                  </a:lnTo>
                  <a:lnTo>
                    <a:pt x="169" y="114"/>
                  </a:lnTo>
                  <a:lnTo>
                    <a:pt x="165" y="117"/>
                  </a:lnTo>
                  <a:lnTo>
                    <a:pt x="157" y="109"/>
                  </a:lnTo>
                  <a:lnTo>
                    <a:pt x="163" y="102"/>
                  </a:lnTo>
                  <a:lnTo>
                    <a:pt x="153" y="103"/>
                  </a:lnTo>
                  <a:lnTo>
                    <a:pt x="140" y="99"/>
                  </a:lnTo>
                  <a:lnTo>
                    <a:pt x="130" y="110"/>
                  </a:lnTo>
                  <a:lnTo>
                    <a:pt x="106" y="112"/>
                  </a:lnTo>
                  <a:lnTo>
                    <a:pt x="92" y="102"/>
                  </a:lnTo>
                  <a:lnTo>
                    <a:pt x="76" y="102"/>
                  </a:lnTo>
                  <a:lnTo>
                    <a:pt x="73" y="109"/>
                  </a:lnTo>
                  <a:lnTo>
                    <a:pt x="62" y="111"/>
                  </a:lnTo>
                  <a:lnTo>
                    <a:pt x="46" y="102"/>
                  </a:lnTo>
                  <a:lnTo>
                    <a:pt x="29" y="102"/>
                  </a:lnTo>
                  <a:lnTo>
                    <a:pt x="17" y="83"/>
                  </a:lnTo>
                  <a:lnTo>
                    <a:pt x="5" y="72"/>
                  </a:lnTo>
                  <a:lnTo>
                    <a:pt x="11" y="57"/>
                  </a:lnTo>
                  <a:lnTo>
                    <a:pt x="0" y="48"/>
                  </a:lnTo>
                  <a:lnTo>
                    <a:pt x="15" y="31"/>
                  </a:lnTo>
                  <a:lnTo>
                    <a:pt x="39" y="30"/>
                  </a:lnTo>
                  <a:lnTo>
                    <a:pt x="44" y="15"/>
                  </a:lnTo>
                  <a:lnTo>
                    <a:pt x="74" y="18"/>
                  </a:lnTo>
                  <a:lnTo>
                    <a:pt x="90" y="6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62" y="13"/>
                  </a:lnTo>
                  <a:lnTo>
                    <a:pt x="185" y="20"/>
                  </a:lnTo>
                  <a:lnTo>
                    <a:pt x="202" y="17"/>
                  </a:lnTo>
                  <a:lnTo>
                    <a:pt x="216" y="20"/>
                  </a:lnTo>
                  <a:lnTo>
                    <a:pt x="232" y="9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6"/>
            <p:cNvSpPr/>
            <p:nvPr/>
          </p:nvSpPr>
          <p:spPr>
            <a:xfrm>
              <a:off x="6399874" y="2953892"/>
              <a:ext cx="82623" cy="67936"/>
            </a:xfrm>
            <a:custGeom>
              <a:avLst/>
              <a:gdLst/>
              <a:ahLst/>
              <a:cxnLst/>
              <a:rect l="l" t="t" r="r" b="b"/>
              <a:pathLst>
                <a:path w="45" h="37" extrusionOk="0">
                  <a:moveTo>
                    <a:pt x="1" y="25"/>
                  </a:moveTo>
                  <a:lnTo>
                    <a:pt x="4" y="23"/>
                  </a:lnTo>
                  <a:lnTo>
                    <a:pt x="8" y="11"/>
                  </a:lnTo>
                  <a:lnTo>
                    <a:pt x="0" y="6"/>
                  </a:lnTo>
                  <a:lnTo>
                    <a:pt x="14" y="0"/>
                  </a:lnTo>
                  <a:lnTo>
                    <a:pt x="28" y="2"/>
                  </a:lnTo>
                  <a:lnTo>
                    <a:pt x="31" y="10"/>
                  </a:lnTo>
                  <a:lnTo>
                    <a:pt x="45" y="16"/>
                  </a:lnTo>
                  <a:lnTo>
                    <a:pt x="42" y="21"/>
                  </a:lnTo>
                  <a:lnTo>
                    <a:pt x="25" y="22"/>
                  </a:lnTo>
                  <a:lnTo>
                    <a:pt x="19" y="28"/>
                  </a:lnTo>
                  <a:lnTo>
                    <a:pt x="7" y="37"/>
                  </a:lnTo>
                  <a:lnTo>
                    <a:pt x="1" y="29"/>
                  </a:lnTo>
                  <a:lnTo>
                    <a:pt x="1" y="2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6"/>
            <p:cNvSpPr/>
            <p:nvPr/>
          </p:nvSpPr>
          <p:spPr>
            <a:xfrm>
              <a:off x="9278878" y="3541444"/>
              <a:ext cx="44067" cy="115673"/>
            </a:xfrm>
            <a:custGeom>
              <a:avLst/>
              <a:gdLst/>
              <a:ahLst/>
              <a:cxnLst/>
              <a:rect l="l" t="t" r="r" b="b"/>
              <a:pathLst>
                <a:path w="24" h="63" extrusionOk="0">
                  <a:moveTo>
                    <a:pt x="20" y="47"/>
                  </a:moveTo>
                  <a:lnTo>
                    <a:pt x="16" y="63"/>
                  </a:lnTo>
                  <a:lnTo>
                    <a:pt x="4" y="47"/>
                  </a:lnTo>
                  <a:lnTo>
                    <a:pt x="0" y="33"/>
                  </a:lnTo>
                  <a:lnTo>
                    <a:pt x="6" y="14"/>
                  </a:lnTo>
                  <a:lnTo>
                    <a:pt x="15" y="0"/>
                  </a:lnTo>
                  <a:lnTo>
                    <a:pt x="24" y="5"/>
                  </a:lnTo>
                  <a:lnTo>
                    <a:pt x="23" y="17"/>
                  </a:lnTo>
                  <a:lnTo>
                    <a:pt x="20" y="47"/>
                  </a:lnTo>
                  <a:lnTo>
                    <a:pt x="20" y="4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6"/>
            <p:cNvSpPr/>
            <p:nvPr/>
          </p:nvSpPr>
          <p:spPr>
            <a:xfrm>
              <a:off x="6576138" y="4459494"/>
              <a:ext cx="324989" cy="374565"/>
            </a:xfrm>
            <a:custGeom>
              <a:avLst/>
              <a:gdLst/>
              <a:ahLst/>
              <a:cxnLst/>
              <a:rect l="l" t="t" r="r" b="b"/>
              <a:pathLst>
                <a:path w="177" h="204" extrusionOk="0">
                  <a:moveTo>
                    <a:pt x="38" y="1"/>
                  </a:moveTo>
                  <a:lnTo>
                    <a:pt x="38" y="12"/>
                  </a:lnTo>
                  <a:lnTo>
                    <a:pt x="35" y="25"/>
                  </a:lnTo>
                  <a:lnTo>
                    <a:pt x="39" y="33"/>
                  </a:lnTo>
                  <a:lnTo>
                    <a:pt x="46" y="28"/>
                  </a:lnTo>
                  <a:lnTo>
                    <a:pt x="56" y="27"/>
                  </a:lnTo>
                  <a:lnTo>
                    <a:pt x="58" y="30"/>
                  </a:lnTo>
                  <a:lnTo>
                    <a:pt x="68" y="24"/>
                  </a:lnTo>
                  <a:lnTo>
                    <a:pt x="61" y="19"/>
                  </a:lnTo>
                  <a:lnTo>
                    <a:pt x="67" y="10"/>
                  </a:lnTo>
                  <a:lnTo>
                    <a:pt x="75" y="1"/>
                  </a:lnTo>
                  <a:lnTo>
                    <a:pt x="136" y="40"/>
                  </a:lnTo>
                  <a:lnTo>
                    <a:pt x="137" y="51"/>
                  </a:lnTo>
                  <a:lnTo>
                    <a:pt x="161" y="70"/>
                  </a:lnTo>
                  <a:lnTo>
                    <a:pt x="152" y="93"/>
                  </a:lnTo>
                  <a:lnTo>
                    <a:pt x="154" y="104"/>
                  </a:lnTo>
                  <a:lnTo>
                    <a:pt x="164" y="111"/>
                  </a:lnTo>
                  <a:lnTo>
                    <a:pt x="164" y="116"/>
                  </a:lnTo>
                  <a:lnTo>
                    <a:pt x="160" y="127"/>
                  </a:lnTo>
                  <a:lnTo>
                    <a:pt x="160" y="133"/>
                  </a:lnTo>
                  <a:lnTo>
                    <a:pt x="159" y="142"/>
                  </a:lnTo>
                  <a:lnTo>
                    <a:pt x="164" y="154"/>
                  </a:lnTo>
                  <a:lnTo>
                    <a:pt x="171" y="173"/>
                  </a:lnTo>
                  <a:lnTo>
                    <a:pt x="177" y="177"/>
                  </a:lnTo>
                  <a:lnTo>
                    <a:pt x="163" y="188"/>
                  </a:lnTo>
                  <a:lnTo>
                    <a:pt x="145" y="196"/>
                  </a:lnTo>
                  <a:lnTo>
                    <a:pt x="135" y="196"/>
                  </a:lnTo>
                  <a:lnTo>
                    <a:pt x="129" y="201"/>
                  </a:lnTo>
                  <a:lnTo>
                    <a:pt x="117" y="201"/>
                  </a:lnTo>
                  <a:lnTo>
                    <a:pt x="112" y="204"/>
                  </a:lnTo>
                  <a:lnTo>
                    <a:pt x="93" y="199"/>
                  </a:lnTo>
                  <a:lnTo>
                    <a:pt x="86" y="199"/>
                  </a:lnTo>
                  <a:lnTo>
                    <a:pt x="86" y="199"/>
                  </a:lnTo>
                  <a:lnTo>
                    <a:pt x="81" y="192"/>
                  </a:lnTo>
                  <a:lnTo>
                    <a:pt x="80" y="172"/>
                  </a:lnTo>
                  <a:lnTo>
                    <a:pt x="72" y="161"/>
                  </a:lnTo>
                  <a:lnTo>
                    <a:pt x="71" y="165"/>
                  </a:lnTo>
                  <a:lnTo>
                    <a:pt x="68" y="160"/>
                  </a:lnTo>
                  <a:lnTo>
                    <a:pt x="52" y="156"/>
                  </a:lnTo>
                  <a:lnTo>
                    <a:pt x="42" y="151"/>
                  </a:lnTo>
                  <a:lnTo>
                    <a:pt x="31" y="147"/>
                  </a:lnTo>
                  <a:lnTo>
                    <a:pt x="25" y="144"/>
                  </a:lnTo>
                  <a:lnTo>
                    <a:pt x="23" y="144"/>
                  </a:lnTo>
                  <a:lnTo>
                    <a:pt x="16" y="124"/>
                  </a:lnTo>
                  <a:lnTo>
                    <a:pt x="15" y="113"/>
                  </a:lnTo>
                  <a:lnTo>
                    <a:pt x="1" y="100"/>
                  </a:lnTo>
                  <a:lnTo>
                    <a:pt x="6" y="93"/>
                  </a:lnTo>
                  <a:lnTo>
                    <a:pt x="2" y="85"/>
                  </a:lnTo>
                  <a:lnTo>
                    <a:pt x="3" y="77"/>
                  </a:lnTo>
                  <a:lnTo>
                    <a:pt x="0" y="74"/>
                  </a:lnTo>
                  <a:lnTo>
                    <a:pt x="1" y="66"/>
                  </a:lnTo>
                  <a:lnTo>
                    <a:pt x="3" y="66"/>
                  </a:lnTo>
                  <a:lnTo>
                    <a:pt x="9" y="59"/>
                  </a:lnTo>
                  <a:lnTo>
                    <a:pt x="15" y="49"/>
                  </a:lnTo>
                  <a:lnTo>
                    <a:pt x="19" y="45"/>
                  </a:lnTo>
                  <a:lnTo>
                    <a:pt x="19" y="39"/>
                  </a:lnTo>
                  <a:lnTo>
                    <a:pt x="16" y="34"/>
                  </a:lnTo>
                  <a:lnTo>
                    <a:pt x="15" y="27"/>
                  </a:lnTo>
                  <a:lnTo>
                    <a:pt x="20" y="24"/>
                  </a:lnTo>
                  <a:lnTo>
                    <a:pt x="21" y="13"/>
                  </a:lnTo>
                  <a:lnTo>
                    <a:pt x="14" y="2"/>
                  </a:lnTo>
                  <a:lnTo>
                    <a:pt x="20" y="0"/>
                  </a:lnTo>
                  <a:lnTo>
                    <a:pt x="38" y="1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6"/>
            <p:cNvSpPr/>
            <p:nvPr/>
          </p:nvSpPr>
          <p:spPr>
            <a:xfrm>
              <a:off x="6576138" y="4275885"/>
              <a:ext cx="168921" cy="198299"/>
            </a:xfrm>
            <a:custGeom>
              <a:avLst/>
              <a:gdLst/>
              <a:ahLst/>
              <a:cxnLst/>
              <a:rect l="l" t="t" r="r" b="b"/>
              <a:pathLst>
                <a:path w="92" h="108" extrusionOk="0">
                  <a:moveTo>
                    <a:pt x="74" y="0"/>
                  </a:moveTo>
                  <a:lnTo>
                    <a:pt x="82" y="13"/>
                  </a:lnTo>
                  <a:lnTo>
                    <a:pt x="84" y="23"/>
                  </a:lnTo>
                  <a:lnTo>
                    <a:pt x="92" y="44"/>
                  </a:lnTo>
                  <a:lnTo>
                    <a:pt x="86" y="59"/>
                  </a:lnTo>
                  <a:lnTo>
                    <a:pt x="77" y="71"/>
                  </a:lnTo>
                  <a:lnTo>
                    <a:pt x="72" y="79"/>
                  </a:lnTo>
                  <a:lnTo>
                    <a:pt x="72" y="80"/>
                  </a:lnTo>
                  <a:lnTo>
                    <a:pt x="72" y="79"/>
                  </a:lnTo>
                  <a:lnTo>
                    <a:pt x="63" y="75"/>
                  </a:lnTo>
                  <a:lnTo>
                    <a:pt x="56" y="79"/>
                  </a:lnTo>
                  <a:lnTo>
                    <a:pt x="45" y="82"/>
                  </a:lnTo>
                  <a:lnTo>
                    <a:pt x="38" y="93"/>
                  </a:lnTo>
                  <a:lnTo>
                    <a:pt x="38" y="101"/>
                  </a:lnTo>
                  <a:lnTo>
                    <a:pt x="20" y="100"/>
                  </a:lnTo>
                  <a:lnTo>
                    <a:pt x="14" y="102"/>
                  </a:lnTo>
                  <a:lnTo>
                    <a:pt x="4" y="108"/>
                  </a:lnTo>
                  <a:lnTo>
                    <a:pt x="0" y="107"/>
                  </a:lnTo>
                  <a:lnTo>
                    <a:pt x="0" y="92"/>
                  </a:lnTo>
                  <a:lnTo>
                    <a:pt x="4" y="84"/>
                  </a:lnTo>
                  <a:lnTo>
                    <a:pt x="5" y="70"/>
                  </a:lnTo>
                  <a:lnTo>
                    <a:pt x="9" y="61"/>
                  </a:lnTo>
                  <a:lnTo>
                    <a:pt x="15" y="51"/>
                  </a:lnTo>
                  <a:lnTo>
                    <a:pt x="21" y="46"/>
                  </a:lnTo>
                  <a:lnTo>
                    <a:pt x="26" y="39"/>
                  </a:lnTo>
                  <a:lnTo>
                    <a:pt x="20" y="36"/>
                  </a:lnTo>
                  <a:lnTo>
                    <a:pt x="21" y="14"/>
                  </a:lnTo>
                  <a:lnTo>
                    <a:pt x="28" y="9"/>
                  </a:lnTo>
                  <a:lnTo>
                    <a:pt x="38" y="13"/>
                  </a:lnTo>
                  <a:lnTo>
                    <a:pt x="52" y="9"/>
                  </a:lnTo>
                  <a:lnTo>
                    <a:pt x="63" y="9"/>
                  </a:lnTo>
                  <a:lnTo>
                    <a:pt x="74" y="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6"/>
            <p:cNvSpPr/>
            <p:nvPr/>
          </p:nvSpPr>
          <p:spPr>
            <a:xfrm>
              <a:off x="6262166" y="2606869"/>
              <a:ext cx="482894" cy="271743"/>
            </a:xfrm>
            <a:custGeom>
              <a:avLst/>
              <a:gdLst/>
              <a:ahLst/>
              <a:cxnLst/>
              <a:rect l="l" t="t" r="r" b="b"/>
              <a:pathLst>
                <a:path w="263" h="148" extrusionOk="0">
                  <a:moveTo>
                    <a:pt x="180" y="20"/>
                  </a:moveTo>
                  <a:lnTo>
                    <a:pt x="187" y="28"/>
                  </a:lnTo>
                  <a:lnTo>
                    <a:pt x="187" y="32"/>
                  </a:lnTo>
                  <a:lnTo>
                    <a:pt x="207" y="39"/>
                  </a:lnTo>
                  <a:lnTo>
                    <a:pt x="218" y="36"/>
                  </a:lnTo>
                  <a:lnTo>
                    <a:pt x="229" y="44"/>
                  </a:lnTo>
                  <a:lnTo>
                    <a:pt x="237" y="44"/>
                  </a:lnTo>
                  <a:lnTo>
                    <a:pt x="260" y="50"/>
                  </a:lnTo>
                  <a:lnTo>
                    <a:pt x="261" y="56"/>
                  </a:lnTo>
                  <a:lnTo>
                    <a:pt x="257" y="65"/>
                  </a:lnTo>
                  <a:lnTo>
                    <a:pt x="263" y="75"/>
                  </a:lnTo>
                  <a:lnTo>
                    <a:pt x="262" y="82"/>
                  </a:lnTo>
                  <a:lnTo>
                    <a:pt x="248" y="82"/>
                  </a:lnTo>
                  <a:lnTo>
                    <a:pt x="241" y="88"/>
                  </a:lnTo>
                  <a:lnTo>
                    <a:pt x="242" y="96"/>
                  </a:lnTo>
                  <a:lnTo>
                    <a:pt x="231" y="97"/>
                  </a:lnTo>
                  <a:lnTo>
                    <a:pt x="222" y="104"/>
                  </a:lnTo>
                  <a:lnTo>
                    <a:pt x="208" y="105"/>
                  </a:lnTo>
                  <a:lnTo>
                    <a:pt x="196" y="112"/>
                  </a:lnTo>
                  <a:lnTo>
                    <a:pt x="199" y="123"/>
                  </a:lnTo>
                  <a:lnTo>
                    <a:pt x="208" y="128"/>
                  </a:lnTo>
                  <a:lnTo>
                    <a:pt x="223" y="127"/>
                  </a:lnTo>
                  <a:lnTo>
                    <a:pt x="221" y="134"/>
                  </a:lnTo>
                  <a:lnTo>
                    <a:pt x="205" y="137"/>
                  </a:lnTo>
                  <a:lnTo>
                    <a:pt x="186" y="148"/>
                  </a:lnTo>
                  <a:lnTo>
                    <a:pt x="177" y="143"/>
                  </a:lnTo>
                  <a:lnTo>
                    <a:pt x="179" y="135"/>
                  </a:lnTo>
                  <a:lnTo>
                    <a:pt x="162" y="129"/>
                  </a:lnTo>
                  <a:lnTo>
                    <a:pt x="163" y="125"/>
                  </a:lnTo>
                  <a:lnTo>
                    <a:pt x="177" y="120"/>
                  </a:lnTo>
                  <a:lnTo>
                    <a:pt x="172" y="115"/>
                  </a:lnTo>
                  <a:lnTo>
                    <a:pt x="149" y="111"/>
                  </a:lnTo>
                  <a:lnTo>
                    <a:pt x="146" y="103"/>
                  </a:lnTo>
                  <a:lnTo>
                    <a:pt x="132" y="106"/>
                  </a:lnTo>
                  <a:lnTo>
                    <a:pt x="129" y="117"/>
                  </a:lnTo>
                  <a:lnTo>
                    <a:pt x="119" y="130"/>
                  </a:lnTo>
                  <a:lnTo>
                    <a:pt x="112" y="127"/>
                  </a:lnTo>
                  <a:lnTo>
                    <a:pt x="105" y="130"/>
                  </a:lnTo>
                  <a:lnTo>
                    <a:pt x="98" y="126"/>
                  </a:lnTo>
                  <a:lnTo>
                    <a:pt x="101" y="124"/>
                  </a:lnTo>
                  <a:lnTo>
                    <a:pt x="103" y="118"/>
                  </a:lnTo>
                  <a:lnTo>
                    <a:pt x="106" y="112"/>
                  </a:lnTo>
                  <a:lnTo>
                    <a:pt x="105" y="108"/>
                  </a:lnTo>
                  <a:lnTo>
                    <a:pt x="108" y="107"/>
                  </a:lnTo>
                  <a:lnTo>
                    <a:pt x="109" y="110"/>
                  </a:lnTo>
                  <a:lnTo>
                    <a:pt x="118" y="111"/>
                  </a:lnTo>
                  <a:lnTo>
                    <a:pt x="122" y="109"/>
                  </a:lnTo>
                  <a:lnTo>
                    <a:pt x="119" y="107"/>
                  </a:lnTo>
                  <a:lnTo>
                    <a:pt x="120" y="104"/>
                  </a:lnTo>
                  <a:lnTo>
                    <a:pt x="114" y="100"/>
                  </a:lnTo>
                  <a:lnTo>
                    <a:pt x="111" y="91"/>
                  </a:lnTo>
                  <a:lnTo>
                    <a:pt x="105" y="88"/>
                  </a:lnTo>
                  <a:lnTo>
                    <a:pt x="105" y="82"/>
                  </a:lnTo>
                  <a:lnTo>
                    <a:pt x="97" y="77"/>
                  </a:lnTo>
                  <a:lnTo>
                    <a:pt x="92" y="77"/>
                  </a:lnTo>
                  <a:lnTo>
                    <a:pt x="80" y="71"/>
                  </a:lnTo>
                  <a:lnTo>
                    <a:pt x="70" y="73"/>
                  </a:lnTo>
                  <a:lnTo>
                    <a:pt x="67" y="75"/>
                  </a:lnTo>
                  <a:lnTo>
                    <a:pt x="60" y="75"/>
                  </a:lnTo>
                  <a:lnTo>
                    <a:pt x="58" y="80"/>
                  </a:lnTo>
                  <a:lnTo>
                    <a:pt x="47" y="82"/>
                  </a:lnTo>
                  <a:lnTo>
                    <a:pt x="42" y="85"/>
                  </a:lnTo>
                  <a:lnTo>
                    <a:pt x="35" y="80"/>
                  </a:lnTo>
                  <a:lnTo>
                    <a:pt x="26" y="80"/>
                  </a:lnTo>
                  <a:lnTo>
                    <a:pt x="16" y="78"/>
                  </a:lnTo>
                  <a:lnTo>
                    <a:pt x="10" y="82"/>
                  </a:lnTo>
                  <a:lnTo>
                    <a:pt x="9" y="77"/>
                  </a:lnTo>
                  <a:lnTo>
                    <a:pt x="0" y="72"/>
                  </a:lnTo>
                  <a:lnTo>
                    <a:pt x="2" y="65"/>
                  </a:lnTo>
                  <a:lnTo>
                    <a:pt x="5" y="60"/>
                  </a:lnTo>
                  <a:lnTo>
                    <a:pt x="9" y="60"/>
                  </a:lnTo>
                  <a:lnTo>
                    <a:pt x="3" y="52"/>
                  </a:lnTo>
                  <a:lnTo>
                    <a:pt x="15" y="37"/>
                  </a:lnTo>
                  <a:lnTo>
                    <a:pt x="22" y="35"/>
                  </a:lnTo>
                  <a:lnTo>
                    <a:pt x="23" y="30"/>
                  </a:lnTo>
                  <a:lnTo>
                    <a:pt x="13" y="14"/>
                  </a:lnTo>
                  <a:lnTo>
                    <a:pt x="20" y="13"/>
                  </a:lnTo>
                  <a:lnTo>
                    <a:pt x="27" y="8"/>
                  </a:lnTo>
                  <a:lnTo>
                    <a:pt x="38" y="8"/>
                  </a:lnTo>
                  <a:lnTo>
                    <a:pt x="53" y="9"/>
                  </a:lnTo>
                  <a:lnTo>
                    <a:pt x="70" y="14"/>
                  </a:lnTo>
                  <a:lnTo>
                    <a:pt x="81" y="14"/>
                  </a:lnTo>
                  <a:lnTo>
                    <a:pt x="87" y="17"/>
                  </a:lnTo>
                  <a:lnTo>
                    <a:pt x="92" y="13"/>
                  </a:lnTo>
                  <a:lnTo>
                    <a:pt x="97" y="17"/>
                  </a:lnTo>
                  <a:lnTo>
                    <a:pt x="109" y="17"/>
                  </a:lnTo>
                  <a:lnTo>
                    <a:pt x="115" y="19"/>
                  </a:lnTo>
                  <a:lnTo>
                    <a:pt x="115" y="9"/>
                  </a:lnTo>
                  <a:lnTo>
                    <a:pt x="118" y="5"/>
                  </a:lnTo>
                  <a:lnTo>
                    <a:pt x="131" y="4"/>
                  </a:lnTo>
                  <a:lnTo>
                    <a:pt x="136" y="5"/>
                  </a:lnTo>
                  <a:lnTo>
                    <a:pt x="139" y="1"/>
                  </a:lnTo>
                  <a:lnTo>
                    <a:pt x="143" y="2"/>
                  </a:lnTo>
                  <a:lnTo>
                    <a:pt x="157" y="0"/>
                  </a:lnTo>
                  <a:lnTo>
                    <a:pt x="169" y="10"/>
                  </a:lnTo>
                  <a:lnTo>
                    <a:pt x="166" y="14"/>
                  </a:lnTo>
                  <a:lnTo>
                    <a:pt x="169" y="20"/>
                  </a:lnTo>
                  <a:lnTo>
                    <a:pt x="180" y="20"/>
                  </a:lnTo>
                  <a:lnTo>
                    <a:pt x="180" y="2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6"/>
            <p:cNvSpPr/>
            <p:nvPr/>
          </p:nvSpPr>
          <p:spPr>
            <a:xfrm>
              <a:off x="3954190" y="5474857"/>
              <a:ext cx="152395" cy="170757"/>
            </a:xfrm>
            <a:custGeom>
              <a:avLst/>
              <a:gdLst/>
              <a:ahLst/>
              <a:cxnLst/>
              <a:rect l="l" t="t" r="r" b="b"/>
              <a:pathLst>
                <a:path w="83" h="93" extrusionOk="0">
                  <a:moveTo>
                    <a:pt x="83" y="70"/>
                  </a:moveTo>
                  <a:lnTo>
                    <a:pt x="77" y="82"/>
                  </a:lnTo>
                  <a:lnTo>
                    <a:pt x="62" y="93"/>
                  </a:lnTo>
                  <a:lnTo>
                    <a:pt x="49" y="89"/>
                  </a:lnTo>
                  <a:lnTo>
                    <a:pt x="41" y="91"/>
                  </a:lnTo>
                  <a:lnTo>
                    <a:pt x="25" y="83"/>
                  </a:lnTo>
                  <a:lnTo>
                    <a:pt x="14" y="83"/>
                  </a:lnTo>
                  <a:lnTo>
                    <a:pt x="3" y="73"/>
                  </a:lnTo>
                  <a:lnTo>
                    <a:pt x="1" y="61"/>
                  </a:lnTo>
                  <a:lnTo>
                    <a:pt x="4" y="57"/>
                  </a:lnTo>
                  <a:lnTo>
                    <a:pt x="0" y="37"/>
                  </a:lnTo>
                  <a:lnTo>
                    <a:pt x="2" y="18"/>
                  </a:lnTo>
                  <a:lnTo>
                    <a:pt x="3" y="3"/>
                  </a:lnTo>
                  <a:lnTo>
                    <a:pt x="13" y="0"/>
                  </a:lnTo>
                  <a:lnTo>
                    <a:pt x="31" y="15"/>
                  </a:lnTo>
                  <a:lnTo>
                    <a:pt x="37" y="15"/>
                  </a:lnTo>
                  <a:lnTo>
                    <a:pt x="56" y="27"/>
                  </a:lnTo>
                  <a:lnTo>
                    <a:pt x="70" y="37"/>
                  </a:lnTo>
                  <a:lnTo>
                    <a:pt x="82" y="51"/>
                  </a:lnTo>
                  <a:lnTo>
                    <a:pt x="76" y="60"/>
                  </a:lnTo>
                  <a:lnTo>
                    <a:pt x="83" y="70"/>
                  </a:lnTo>
                  <a:lnTo>
                    <a:pt x="83" y="7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7209594" y="2836382"/>
              <a:ext cx="521452" cy="291938"/>
            </a:xfrm>
            <a:custGeom>
              <a:avLst/>
              <a:gdLst/>
              <a:ahLst/>
              <a:cxnLst/>
              <a:rect l="l" t="t" r="r" b="b"/>
              <a:pathLst>
                <a:path w="284" h="159" extrusionOk="0">
                  <a:moveTo>
                    <a:pt x="243" y="62"/>
                  </a:moveTo>
                  <a:lnTo>
                    <a:pt x="249" y="63"/>
                  </a:lnTo>
                  <a:lnTo>
                    <a:pt x="240" y="76"/>
                  </a:lnTo>
                  <a:lnTo>
                    <a:pt x="253" y="83"/>
                  </a:lnTo>
                  <a:lnTo>
                    <a:pt x="263" y="78"/>
                  </a:lnTo>
                  <a:lnTo>
                    <a:pt x="284" y="88"/>
                  </a:lnTo>
                  <a:lnTo>
                    <a:pt x="268" y="102"/>
                  </a:lnTo>
                  <a:lnTo>
                    <a:pt x="256" y="100"/>
                  </a:lnTo>
                  <a:lnTo>
                    <a:pt x="250" y="100"/>
                  </a:lnTo>
                  <a:lnTo>
                    <a:pt x="246" y="95"/>
                  </a:lnTo>
                  <a:lnTo>
                    <a:pt x="246" y="86"/>
                  </a:lnTo>
                  <a:lnTo>
                    <a:pt x="227" y="91"/>
                  </a:lnTo>
                  <a:lnTo>
                    <a:pt x="226" y="103"/>
                  </a:lnTo>
                  <a:lnTo>
                    <a:pt x="221" y="113"/>
                  </a:lnTo>
                  <a:lnTo>
                    <a:pt x="209" y="112"/>
                  </a:lnTo>
                  <a:lnTo>
                    <a:pt x="206" y="120"/>
                  </a:lnTo>
                  <a:lnTo>
                    <a:pt x="219" y="125"/>
                  </a:lnTo>
                  <a:lnTo>
                    <a:pt x="226" y="140"/>
                  </a:lnTo>
                  <a:lnTo>
                    <a:pt x="222" y="159"/>
                  </a:lnTo>
                  <a:lnTo>
                    <a:pt x="209" y="154"/>
                  </a:lnTo>
                  <a:lnTo>
                    <a:pt x="200" y="154"/>
                  </a:lnTo>
                  <a:lnTo>
                    <a:pt x="198" y="143"/>
                  </a:lnTo>
                  <a:lnTo>
                    <a:pt x="175" y="134"/>
                  </a:lnTo>
                  <a:lnTo>
                    <a:pt x="157" y="126"/>
                  </a:lnTo>
                  <a:lnTo>
                    <a:pt x="144" y="117"/>
                  </a:lnTo>
                  <a:lnTo>
                    <a:pt x="123" y="103"/>
                  </a:lnTo>
                  <a:lnTo>
                    <a:pt x="111" y="84"/>
                  </a:lnTo>
                  <a:lnTo>
                    <a:pt x="104" y="80"/>
                  </a:lnTo>
                  <a:lnTo>
                    <a:pt x="88" y="81"/>
                  </a:lnTo>
                  <a:lnTo>
                    <a:pt x="81" y="77"/>
                  </a:lnTo>
                  <a:lnTo>
                    <a:pt x="75" y="63"/>
                  </a:lnTo>
                  <a:lnTo>
                    <a:pt x="52" y="52"/>
                  </a:lnTo>
                  <a:lnTo>
                    <a:pt x="42" y="63"/>
                  </a:lnTo>
                  <a:lnTo>
                    <a:pt x="31" y="70"/>
                  </a:lnTo>
                  <a:lnTo>
                    <a:pt x="36" y="80"/>
                  </a:lnTo>
                  <a:lnTo>
                    <a:pt x="18" y="80"/>
                  </a:lnTo>
                  <a:lnTo>
                    <a:pt x="0" y="11"/>
                  </a:lnTo>
                  <a:lnTo>
                    <a:pt x="35" y="0"/>
                  </a:lnTo>
                  <a:lnTo>
                    <a:pt x="39" y="1"/>
                  </a:lnTo>
                  <a:lnTo>
                    <a:pt x="66" y="15"/>
                  </a:lnTo>
                  <a:lnTo>
                    <a:pt x="80" y="21"/>
                  </a:lnTo>
                  <a:lnTo>
                    <a:pt x="100" y="38"/>
                  </a:lnTo>
                  <a:lnTo>
                    <a:pt x="117" y="36"/>
                  </a:lnTo>
                  <a:lnTo>
                    <a:pt x="142" y="35"/>
                  </a:lnTo>
                  <a:lnTo>
                    <a:pt x="165" y="48"/>
                  </a:lnTo>
                  <a:lnTo>
                    <a:pt x="169" y="67"/>
                  </a:lnTo>
                  <a:lnTo>
                    <a:pt x="177" y="67"/>
                  </a:lnTo>
                  <a:lnTo>
                    <a:pt x="184" y="83"/>
                  </a:lnTo>
                  <a:lnTo>
                    <a:pt x="204" y="83"/>
                  </a:lnTo>
                  <a:lnTo>
                    <a:pt x="211" y="92"/>
                  </a:lnTo>
                  <a:lnTo>
                    <a:pt x="217" y="92"/>
                  </a:lnTo>
                  <a:lnTo>
                    <a:pt x="220" y="78"/>
                  </a:lnTo>
                  <a:lnTo>
                    <a:pt x="235" y="66"/>
                  </a:lnTo>
                  <a:lnTo>
                    <a:pt x="243" y="62"/>
                  </a:lnTo>
                  <a:lnTo>
                    <a:pt x="243" y="6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3412539" y="4000469"/>
              <a:ext cx="416793" cy="398433"/>
            </a:xfrm>
            <a:custGeom>
              <a:avLst/>
              <a:gdLst/>
              <a:ahLst/>
              <a:cxnLst/>
              <a:rect l="l" t="t" r="r" b="b"/>
              <a:pathLst>
                <a:path w="227" h="217" extrusionOk="0">
                  <a:moveTo>
                    <a:pt x="227" y="72"/>
                  </a:moveTo>
                  <a:lnTo>
                    <a:pt x="212" y="83"/>
                  </a:lnTo>
                  <a:lnTo>
                    <a:pt x="211" y="90"/>
                  </a:lnTo>
                  <a:lnTo>
                    <a:pt x="216" y="97"/>
                  </a:lnTo>
                  <a:lnTo>
                    <a:pt x="212" y="100"/>
                  </a:lnTo>
                  <a:lnTo>
                    <a:pt x="202" y="103"/>
                  </a:lnTo>
                  <a:lnTo>
                    <a:pt x="202" y="112"/>
                  </a:lnTo>
                  <a:lnTo>
                    <a:pt x="197" y="117"/>
                  </a:lnTo>
                  <a:lnTo>
                    <a:pt x="208" y="132"/>
                  </a:lnTo>
                  <a:lnTo>
                    <a:pt x="210" y="137"/>
                  </a:lnTo>
                  <a:lnTo>
                    <a:pt x="204" y="145"/>
                  </a:lnTo>
                  <a:lnTo>
                    <a:pt x="185" y="152"/>
                  </a:lnTo>
                  <a:lnTo>
                    <a:pt x="172" y="154"/>
                  </a:lnTo>
                  <a:lnTo>
                    <a:pt x="168" y="159"/>
                  </a:lnTo>
                  <a:lnTo>
                    <a:pt x="155" y="154"/>
                  </a:lnTo>
                  <a:lnTo>
                    <a:pt x="142" y="152"/>
                  </a:lnTo>
                  <a:lnTo>
                    <a:pt x="139" y="154"/>
                  </a:lnTo>
                  <a:lnTo>
                    <a:pt x="147" y="159"/>
                  </a:lnTo>
                  <a:lnTo>
                    <a:pt x="146" y="172"/>
                  </a:lnTo>
                  <a:lnTo>
                    <a:pt x="147" y="183"/>
                  </a:lnTo>
                  <a:lnTo>
                    <a:pt x="162" y="185"/>
                  </a:lnTo>
                  <a:lnTo>
                    <a:pt x="163" y="189"/>
                  </a:lnTo>
                  <a:lnTo>
                    <a:pt x="150" y="194"/>
                  </a:lnTo>
                  <a:lnTo>
                    <a:pt x="149" y="203"/>
                  </a:lnTo>
                  <a:lnTo>
                    <a:pt x="141" y="206"/>
                  </a:lnTo>
                  <a:lnTo>
                    <a:pt x="129" y="210"/>
                  </a:lnTo>
                  <a:lnTo>
                    <a:pt x="126" y="216"/>
                  </a:lnTo>
                  <a:lnTo>
                    <a:pt x="113" y="217"/>
                  </a:lnTo>
                  <a:lnTo>
                    <a:pt x="104" y="207"/>
                  </a:lnTo>
                  <a:lnTo>
                    <a:pt x="98" y="189"/>
                  </a:lnTo>
                  <a:lnTo>
                    <a:pt x="94" y="181"/>
                  </a:lnTo>
                  <a:lnTo>
                    <a:pt x="88" y="177"/>
                  </a:lnTo>
                  <a:lnTo>
                    <a:pt x="97" y="168"/>
                  </a:lnTo>
                  <a:lnTo>
                    <a:pt x="96" y="163"/>
                  </a:lnTo>
                  <a:lnTo>
                    <a:pt x="92" y="158"/>
                  </a:lnTo>
                  <a:lnTo>
                    <a:pt x="89" y="146"/>
                  </a:lnTo>
                  <a:lnTo>
                    <a:pt x="90" y="132"/>
                  </a:lnTo>
                  <a:lnTo>
                    <a:pt x="94" y="125"/>
                  </a:lnTo>
                  <a:lnTo>
                    <a:pt x="98" y="115"/>
                  </a:lnTo>
                  <a:lnTo>
                    <a:pt x="92" y="112"/>
                  </a:lnTo>
                  <a:lnTo>
                    <a:pt x="82" y="114"/>
                  </a:lnTo>
                  <a:lnTo>
                    <a:pt x="70" y="113"/>
                  </a:lnTo>
                  <a:lnTo>
                    <a:pt x="64" y="115"/>
                  </a:lnTo>
                  <a:lnTo>
                    <a:pt x="53" y="98"/>
                  </a:lnTo>
                  <a:lnTo>
                    <a:pt x="42" y="96"/>
                  </a:lnTo>
                  <a:lnTo>
                    <a:pt x="21" y="98"/>
                  </a:lnTo>
                  <a:lnTo>
                    <a:pt x="17" y="92"/>
                  </a:lnTo>
                  <a:lnTo>
                    <a:pt x="13" y="90"/>
                  </a:lnTo>
                  <a:lnTo>
                    <a:pt x="13" y="86"/>
                  </a:lnTo>
                  <a:lnTo>
                    <a:pt x="15" y="79"/>
                  </a:lnTo>
                  <a:lnTo>
                    <a:pt x="14" y="72"/>
                  </a:lnTo>
                  <a:lnTo>
                    <a:pt x="10" y="67"/>
                  </a:lnTo>
                  <a:lnTo>
                    <a:pt x="9" y="58"/>
                  </a:lnTo>
                  <a:lnTo>
                    <a:pt x="0" y="57"/>
                  </a:lnTo>
                  <a:lnTo>
                    <a:pt x="5" y="46"/>
                  </a:lnTo>
                  <a:lnTo>
                    <a:pt x="8" y="32"/>
                  </a:lnTo>
                  <a:lnTo>
                    <a:pt x="13" y="25"/>
                  </a:lnTo>
                  <a:lnTo>
                    <a:pt x="20" y="20"/>
                  </a:lnTo>
                  <a:lnTo>
                    <a:pt x="25" y="10"/>
                  </a:lnTo>
                  <a:lnTo>
                    <a:pt x="36" y="7"/>
                  </a:lnTo>
                  <a:lnTo>
                    <a:pt x="36" y="12"/>
                  </a:lnTo>
                  <a:lnTo>
                    <a:pt x="25" y="14"/>
                  </a:lnTo>
                  <a:lnTo>
                    <a:pt x="30" y="23"/>
                  </a:lnTo>
                  <a:lnTo>
                    <a:pt x="30" y="32"/>
                  </a:lnTo>
                  <a:lnTo>
                    <a:pt x="21" y="43"/>
                  </a:lnTo>
                  <a:lnTo>
                    <a:pt x="27" y="58"/>
                  </a:lnTo>
                  <a:lnTo>
                    <a:pt x="35" y="57"/>
                  </a:lnTo>
                  <a:lnTo>
                    <a:pt x="39" y="43"/>
                  </a:lnTo>
                  <a:lnTo>
                    <a:pt x="34" y="37"/>
                  </a:lnTo>
                  <a:lnTo>
                    <a:pt x="34" y="23"/>
                  </a:lnTo>
                  <a:lnTo>
                    <a:pt x="56" y="14"/>
                  </a:lnTo>
                  <a:lnTo>
                    <a:pt x="53" y="6"/>
                  </a:lnTo>
                  <a:lnTo>
                    <a:pt x="60" y="0"/>
                  </a:lnTo>
                  <a:lnTo>
                    <a:pt x="64" y="13"/>
                  </a:lnTo>
                  <a:lnTo>
                    <a:pt x="76" y="14"/>
                  </a:lnTo>
                  <a:lnTo>
                    <a:pt x="87" y="24"/>
                  </a:lnTo>
                  <a:lnTo>
                    <a:pt x="87" y="30"/>
                  </a:lnTo>
                  <a:lnTo>
                    <a:pt x="102" y="30"/>
                  </a:lnTo>
                  <a:lnTo>
                    <a:pt x="120" y="29"/>
                  </a:lnTo>
                  <a:lnTo>
                    <a:pt x="130" y="37"/>
                  </a:lnTo>
                  <a:lnTo>
                    <a:pt x="141" y="39"/>
                  </a:lnTo>
                  <a:lnTo>
                    <a:pt x="152" y="33"/>
                  </a:lnTo>
                  <a:lnTo>
                    <a:pt x="152" y="29"/>
                  </a:lnTo>
                  <a:lnTo>
                    <a:pt x="172" y="27"/>
                  </a:lnTo>
                  <a:lnTo>
                    <a:pt x="192" y="27"/>
                  </a:lnTo>
                  <a:lnTo>
                    <a:pt x="178" y="33"/>
                  </a:lnTo>
                  <a:lnTo>
                    <a:pt x="184" y="42"/>
                  </a:lnTo>
                  <a:lnTo>
                    <a:pt x="197" y="43"/>
                  </a:lnTo>
                  <a:lnTo>
                    <a:pt x="210" y="52"/>
                  </a:lnTo>
                  <a:lnTo>
                    <a:pt x="211" y="68"/>
                  </a:lnTo>
                  <a:lnTo>
                    <a:pt x="220" y="67"/>
                  </a:lnTo>
                  <a:lnTo>
                    <a:pt x="227" y="72"/>
                  </a:lnTo>
                  <a:lnTo>
                    <a:pt x="227" y="7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8744573" y="3609379"/>
              <a:ext cx="266234" cy="514108"/>
            </a:xfrm>
            <a:custGeom>
              <a:avLst/>
              <a:gdLst/>
              <a:ahLst/>
              <a:cxnLst/>
              <a:rect l="l" t="t" r="r" b="b"/>
              <a:pathLst>
                <a:path w="145" h="280" extrusionOk="0">
                  <a:moveTo>
                    <a:pt x="100" y="34"/>
                  </a:moveTo>
                  <a:lnTo>
                    <a:pt x="80" y="50"/>
                  </a:lnTo>
                  <a:lnTo>
                    <a:pt x="69" y="68"/>
                  </a:lnTo>
                  <a:lnTo>
                    <a:pt x="68" y="82"/>
                  </a:lnTo>
                  <a:lnTo>
                    <a:pt x="83" y="102"/>
                  </a:lnTo>
                  <a:lnTo>
                    <a:pt x="103" y="126"/>
                  </a:lnTo>
                  <a:lnTo>
                    <a:pt x="120" y="138"/>
                  </a:lnTo>
                  <a:lnTo>
                    <a:pt x="131" y="153"/>
                  </a:lnTo>
                  <a:lnTo>
                    <a:pt x="143" y="188"/>
                  </a:lnTo>
                  <a:lnTo>
                    <a:pt x="145" y="222"/>
                  </a:lnTo>
                  <a:lnTo>
                    <a:pt x="132" y="234"/>
                  </a:lnTo>
                  <a:lnTo>
                    <a:pt x="114" y="247"/>
                  </a:lnTo>
                  <a:lnTo>
                    <a:pt x="101" y="262"/>
                  </a:lnTo>
                  <a:lnTo>
                    <a:pt x="82" y="280"/>
                  </a:lnTo>
                  <a:lnTo>
                    <a:pt x="75" y="268"/>
                  </a:lnTo>
                  <a:lnTo>
                    <a:pt x="79" y="255"/>
                  </a:lnTo>
                  <a:lnTo>
                    <a:pt x="66" y="245"/>
                  </a:lnTo>
                  <a:lnTo>
                    <a:pt x="79" y="237"/>
                  </a:lnTo>
                  <a:lnTo>
                    <a:pt x="97" y="236"/>
                  </a:lnTo>
                  <a:lnTo>
                    <a:pt x="88" y="224"/>
                  </a:lnTo>
                  <a:lnTo>
                    <a:pt x="115" y="209"/>
                  </a:lnTo>
                  <a:lnTo>
                    <a:pt x="114" y="187"/>
                  </a:lnTo>
                  <a:lnTo>
                    <a:pt x="109" y="173"/>
                  </a:lnTo>
                  <a:lnTo>
                    <a:pt x="110" y="155"/>
                  </a:lnTo>
                  <a:lnTo>
                    <a:pt x="104" y="142"/>
                  </a:lnTo>
                  <a:lnTo>
                    <a:pt x="89" y="128"/>
                  </a:lnTo>
                  <a:lnTo>
                    <a:pt x="77" y="111"/>
                  </a:lnTo>
                  <a:lnTo>
                    <a:pt x="60" y="89"/>
                  </a:lnTo>
                  <a:lnTo>
                    <a:pt x="38" y="77"/>
                  </a:lnTo>
                  <a:lnTo>
                    <a:pt x="42" y="70"/>
                  </a:lnTo>
                  <a:lnTo>
                    <a:pt x="51" y="65"/>
                  </a:lnTo>
                  <a:lnTo>
                    <a:pt x="43" y="49"/>
                  </a:lnTo>
                  <a:lnTo>
                    <a:pt x="23" y="49"/>
                  </a:lnTo>
                  <a:lnTo>
                    <a:pt x="12" y="32"/>
                  </a:lnTo>
                  <a:lnTo>
                    <a:pt x="0" y="16"/>
                  </a:lnTo>
                  <a:lnTo>
                    <a:pt x="8" y="12"/>
                  </a:lnTo>
                  <a:lnTo>
                    <a:pt x="21" y="12"/>
                  </a:lnTo>
                  <a:lnTo>
                    <a:pt x="37" y="10"/>
                  </a:lnTo>
                  <a:lnTo>
                    <a:pt x="49" y="0"/>
                  </a:lnTo>
                  <a:lnTo>
                    <a:pt x="58" y="7"/>
                  </a:lnTo>
                  <a:lnTo>
                    <a:pt x="74" y="10"/>
                  </a:lnTo>
                  <a:lnTo>
                    <a:pt x="73" y="22"/>
                  </a:lnTo>
                  <a:lnTo>
                    <a:pt x="82" y="29"/>
                  </a:lnTo>
                  <a:lnTo>
                    <a:pt x="100" y="34"/>
                  </a:lnTo>
                  <a:lnTo>
                    <a:pt x="100" y="3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6965393" y="3759940"/>
              <a:ext cx="315808" cy="225840"/>
            </a:xfrm>
            <a:custGeom>
              <a:avLst/>
              <a:gdLst/>
              <a:ahLst/>
              <a:cxnLst/>
              <a:rect l="l" t="t" r="r" b="b"/>
              <a:pathLst>
                <a:path w="172" h="123" extrusionOk="0">
                  <a:moveTo>
                    <a:pt x="172" y="46"/>
                  </a:moveTo>
                  <a:lnTo>
                    <a:pt x="160" y="50"/>
                  </a:lnTo>
                  <a:lnTo>
                    <a:pt x="158" y="59"/>
                  </a:lnTo>
                  <a:lnTo>
                    <a:pt x="158" y="66"/>
                  </a:lnTo>
                  <a:lnTo>
                    <a:pt x="142" y="74"/>
                  </a:lnTo>
                  <a:lnTo>
                    <a:pt x="116" y="83"/>
                  </a:lnTo>
                  <a:lnTo>
                    <a:pt x="102" y="96"/>
                  </a:lnTo>
                  <a:lnTo>
                    <a:pt x="94" y="97"/>
                  </a:lnTo>
                  <a:lnTo>
                    <a:pt x="89" y="96"/>
                  </a:lnTo>
                  <a:lnTo>
                    <a:pt x="79" y="103"/>
                  </a:lnTo>
                  <a:lnTo>
                    <a:pt x="69" y="107"/>
                  </a:lnTo>
                  <a:lnTo>
                    <a:pt x="56" y="108"/>
                  </a:lnTo>
                  <a:lnTo>
                    <a:pt x="51" y="109"/>
                  </a:lnTo>
                  <a:lnTo>
                    <a:pt x="48" y="114"/>
                  </a:lnTo>
                  <a:lnTo>
                    <a:pt x="44" y="116"/>
                  </a:lnTo>
                  <a:lnTo>
                    <a:pt x="41" y="120"/>
                  </a:lnTo>
                  <a:lnTo>
                    <a:pt x="33" y="120"/>
                  </a:lnTo>
                  <a:lnTo>
                    <a:pt x="28" y="123"/>
                  </a:lnTo>
                  <a:lnTo>
                    <a:pt x="16" y="122"/>
                  </a:lnTo>
                  <a:lnTo>
                    <a:pt x="11" y="111"/>
                  </a:lnTo>
                  <a:lnTo>
                    <a:pt x="11" y="100"/>
                  </a:lnTo>
                  <a:lnTo>
                    <a:pt x="8" y="94"/>
                  </a:lnTo>
                  <a:lnTo>
                    <a:pt x="5" y="80"/>
                  </a:lnTo>
                  <a:lnTo>
                    <a:pt x="0" y="73"/>
                  </a:lnTo>
                  <a:lnTo>
                    <a:pt x="2" y="71"/>
                  </a:lnTo>
                  <a:lnTo>
                    <a:pt x="0" y="63"/>
                  </a:lnTo>
                  <a:lnTo>
                    <a:pt x="2" y="60"/>
                  </a:lnTo>
                  <a:lnTo>
                    <a:pt x="1" y="51"/>
                  </a:lnTo>
                  <a:lnTo>
                    <a:pt x="8" y="45"/>
                  </a:lnTo>
                  <a:lnTo>
                    <a:pt x="5" y="37"/>
                  </a:lnTo>
                  <a:lnTo>
                    <a:pt x="10" y="28"/>
                  </a:lnTo>
                  <a:lnTo>
                    <a:pt x="17" y="32"/>
                  </a:lnTo>
                  <a:lnTo>
                    <a:pt x="21" y="31"/>
                  </a:lnTo>
                  <a:lnTo>
                    <a:pt x="40" y="31"/>
                  </a:lnTo>
                  <a:lnTo>
                    <a:pt x="43" y="32"/>
                  </a:lnTo>
                  <a:lnTo>
                    <a:pt x="59" y="34"/>
                  </a:lnTo>
                  <a:lnTo>
                    <a:pt x="66" y="34"/>
                  </a:lnTo>
                  <a:lnTo>
                    <a:pt x="71" y="40"/>
                  </a:lnTo>
                  <a:lnTo>
                    <a:pt x="78" y="37"/>
                  </a:lnTo>
                  <a:lnTo>
                    <a:pt x="88" y="17"/>
                  </a:lnTo>
                  <a:lnTo>
                    <a:pt x="103" y="8"/>
                  </a:lnTo>
                  <a:lnTo>
                    <a:pt x="151" y="0"/>
                  </a:lnTo>
                  <a:lnTo>
                    <a:pt x="165" y="32"/>
                  </a:lnTo>
                  <a:lnTo>
                    <a:pt x="172" y="46"/>
                  </a:lnTo>
                  <a:lnTo>
                    <a:pt x="172" y="4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6331937" y="4712875"/>
              <a:ext cx="359876" cy="337842"/>
            </a:xfrm>
            <a:custGeom>
              <a:avLst/>
              <a:gdLst/>
              <a:ahLst/>
              <a:cxnLst/>
              <a:rect l="l" t="t" r="r" b="b"/>
              <a:pathLst>
                <a:path w="196" h="184" extrusionOk="0">
                  <a:moveTo>
                    <a:pt x="156" y="6"/>
                  </a:moveTo>
                  <a:lnTo>
                    <a:pt x="158" y="6"/>
                  </a:lnTo>
                  <a:lnTo>
                    <a:pt x="164" y="9"/>
                  </a:lnTo>
                  <a:lnTo>
                    <a:pt x="175" y="13"/>
                  </a:lnTo>
                  <a:lnTo>
                    <a:pt x="185" y="18"/>
                  </a:lnTo>
                  <a:lnTo>
                    <a:pt x="192" y="27"/>
                  </a:lnTo>
                  <a:lnTo>
                    <a:pt x="196" y="43"/>
                  </a:lnTo>
                  <a:lnTo>
                    <a:pt x="193" y="48"/>
                  </a:lnTo>
                  <a:lnTo>
                    <a:pt x="189" y="63"/>
                  </a:lnTo>
                  <a:lnTo>
                    <a:pt x="192" y="80"/>
                  </a:lnTo>
                  <a:lnTo>
                    <a:pt x="186" y="86"/>
                  </a:lnTo>
                  <a:lnTo>
                    <a:pt x="180" y="104"/>
                  </a:lnTo>
                  <a:lnTo>
                    <a:pt x="189" y="109"/>
                  </a:lnTo>
                  <a:lnTo>
                    <a:pt x="138" y="124"/>
                  </a:lnTo>
                  <a:lnTo>
                    <a:pt x="139" y="138"/>
                  </a:lnTo>
                  <a:lnTo>
                    <a:pt x="127" y="141"/>
                  </a:lnTo>
                  <a:lnTo>
                    <a:pt x="116" y="148"/>
                  </a:lnTo>
                  <a:lnTo>
                    <a:pt x="114" y="155"/>
                  </a:lnTo>
                  <a:lnTo>
                    <a:pt x="108" y="156"/>
                  </a:lnTo>
                  <a:lnTo>
                    <a:pt x="94" y="172"/>
                  </a:lnTo>
                  <a:lnTo>
                    <a:pt x="84" y="184"/>
                  </a:lnTo>
                  <a:lnTo>
                    <a:pt x="78" y="184"/>
                  </a:lnTo>
                  <a:lnTo>
                    <a:pt x="73" y="183"/>
                  </a:lnTo>
                  <a:lnTo>
                    <a:pt x="54" y="180"/>
                  </a:lnTo>
                  <a:lnTo>
                    <a:pt x="51" y="179"/>
                  </a:lnTo>
                  <a:lnTo>
                    <a:pt x="51" y="178"/>
                  </a:lnTo>
                  <a:lnTo>
                    <a:pt x="45" y="173"/>
                  </a:lnTo>
                  <a:lnTo>
                    <a:pt x="34" y="172"/>
                  </a:lnTo>
                  <a:lnTo>
                    <a:pt x="21" y="176"/>
                  </a:lnTo>
                  <a:lnTo>
                    <a:pt x="10" y="164"/>
                  </a:lnTo>
                  <a:lnTo>
                    <a:pt x="0" y="149"/>
                  </a:lnTo>
                  <a:lnTo>
                    <a:pt x="2" y="88"/>
                  </a:lnTo>
                  <a:lnTo>
                    <a:pt x="37" y="89"/>
                  </a:lnTo>
                  <a:lnTo>
                    <a:pt x="35" y="82"/>
                  </a:lnTo>
                  <a:lnTo>
                    <a:pt x="38" y="75"/>
                  </a:lnTo>
                  <a:lnTo>
                    <a:pt x="35" y="66"/>
                  </a:lnTo>
                  <a:lnTo>
                    <a:pt x="37" y="57"/>
                  </a:lnTo>
                  <a:lnTo>
                    <a:pt x="36" y="51"/>
                  </a:lnTo>
                  <a:lnTo>
                    <a:pt x="41" y="51"/>
                  </a:lnTo>
                  <a:lnTo>
                    <a:pt x="42" y="57"/>
                  </a:lnTo>
                  <a:lnTo>
                    <a:pt x="50" y="57"/>
                  </a:lnTo>
                  <a:lnTo>
                    <a:pt x="60" y="58"/>
                  </a:lnTo>
                  <a:lnTo>
                    <a:pt x="66" y="67"/>
                  </a:lnTo>
                  <a:lnTo>
                    <a:pt x="79" y="70"/>
                  </a:lnTo>
                  <a:lnTo>
                    <a:pt x="90" y="64"/>
                  </a:lnTo>
                  <a:lnTo>
                    <a:pt x="93" y="74"/>
                  </a:lnTo>
                  <a:lnTo>
                    <a:pt x="106" y="76"/>
                  </a:lnTo>
                  <a:lnTo>
                    <a:pt x="112" y="85"/>
                  </a:lnTo>
                  <a:lnTo>
                    <a:pt x="118" y="95"/>
                  </a:lnTo>
                  <a:lnTo>
                    <a:pt x="131" y="95"/>
                  </a:lnTo>
                  <a:lnTo>
                    <a:pt x="131" y="75"/>
                  </a:lnTo>
                  <a:lnTo>
                    <a:pt x="125" y="78"/>
                  </a:lnTo>
                  <a:lnTo>
                    <a:pt x="114" y="71"/>
                  </a:lnTo>
                  <a:lnTo>
                    <a:pt x="110" y="67"/>
                  </a:lnTo>
                  <a:lnTo>
                    <a:pt x="112" y="48"/>
                  </a:lnTo>
                  <a:lnTo>
                    <a:pt x="116" y="26"/>
                  </a:lnTo>
                  <a:lnTo>
                    <a:pt x="112" y="18"/>
                  </a:lnTo>
                  <a:lnTo>
                    <a:pt x="117" y="5"/>
                  </a:lnTo>
                  <a:lnTo>
                    <a:pt x="122" y="3"/>
                  </a:lnTo>
                  <a:lnTo>
                    <a:pt x="145" y="0"/>
                  </a:lnTo>
                  <a:lnTo>
                    <a:pt x="147" y="1"/>
                  </a:lnTo>
                  <a:lnTo>
                    <a:pt x="146" y="5"/>
                  </a:lnTo>
                  <a:lnTo>
                    <a:pt x="152" y="6"/>
                  </a:lnTo>
                  <a:lnTo>
                    <a:pt x="155" y="10"/>
                  </a:lnTo>
                  <a:lnTo>
                    <a:pt x="158" y="9"/>
                  </a:lnTo>
                  <a:lnTo>
                    <a:pt x="156" y="6"/>
                  </a:lnTo>
                  <a:lnTo>
                    <a:pt x="156" y="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6431087" y="4966258"/>
              <a:ext cx="233184" cy="235020"/>
            </a:xfrm>
            <a:custGeom>
              <a:avLst/>
              <a:gdLst/>
              <a:ahLst/>
              <a:cxnLst/>
              <a:rect l="l" t="t" r="r" b="b"/>
              <a:pathLst>
                <a:path w="127" h="128" extrusionOk="0">
                  <a:moveTo>
                    <a:pt x="95" y="128"/>
                  </a:moveTo>
                  <a:lnTo>
                    <a:pt x="86" y="126"/>
                  </a:lnTo>
                  <a:lnTo>
                    <a:pt x="80" y="128"/>
                  </a:lnTo>
                  <a:lnTo>
                    <a:pt x="73" y="125"/>
                  </a:lnTo>
                  <a:lnTo>
                    <a:pt x="66" y="125"/>
                  </a:lnTo>
                  <a:lnTo>
                    <a:pt x="56" y="117"/>
                  </a:lnTo>
                  <a:lnTo>
                    <a:pt x="43" y="114"/>
                  </a:lnTo>
                  <a:lnTo>
                    <a:pt x="39" y="102"/>
                  </a:lnTo>
                  <a:lnTo>
                    <a:pt x="39" y="95"/>
                  </a:lnTo>
                  <a:lnTo>
                    <a:pt x="32" y="93"/>
                  </a:lnTo>
                  <a:lnTo>
                    <a:pt x="14" y="72"/>
                  </a:lnTo>
                  <a:lnTo>
                    <a:pt x="9" y="61"/>
                  </a:lnTo>
                  <a:lnTo>
                    <a:pt x="6" y="57"/>
                  </a:lnTo>
                  <a:lnTo>
                    <a:pt x="0" y="42"/>
                  </a:lnTo>
                  <a:lnTo>
                    <a:pt x="19" y="45"/>
                  </a:lnTo>
                  <a:lnTo>
                    <a:pt x="24" y="46"/>
                  </a:lnTo>
                  <a:lnTo>
                    <a:pt x="30" y="46"/>
                  </a:lnTo>
                  <a:lnTo>
                    <a:pt x="40" y="34"/>
                  </a:lnTo>
                  <a:lnTo>
                    <a:pt x="54" y="18"/>
                  </a:lnTo>
                  <a:lnTo>
                    <a:pt x="60" y="17"/>
                  </a:lnTo>
                  <a:lnTo>
                    <a:pt x="62" y="10"/>
                  </a:lnTo>
                  <a:lnTo>
                    <a:pt x="73" y="3"/>
                  </a:lnTo>
                  <a:lnTo>
                    <a:pt x="85" y="0"/>
                  </a:lnTo>
                  <a:lnTo>
                    <a:pt x="86" y="7"/>
                  </a:lnTo>
                  <a:lnTo>
                    <a:pt x="100" y="7"/>
                  </a:lnTo>
                  <a:lnTo>
                    <a:pt x="108" y="11"/>
                  </a:lnTo>
                  <a:lnTo>
                    <a:pt x="111" y="15"/>
                  </a:lnTo>
                  <a:lnTo>
                    <a:pt x="119" y="17"/>
                  </a:lnTo>
                  <a:lnTo>
                    <a:pt x="127" y="23"/>
                  </a:lnTo>
                  <a:lnTo>
                    <a:pt x="126" y="47"/>
                  </a:lnTo>
                  <a:lnTo>
                    <a:pt x="122" y="60"/>
                  </a:lnTo>
                  <a:lnTo>
                    <a:pt x="121" y="74"/>
                  </a:lnTo>
                  <a:lnTo>
                    <a:pt x="123" y="80"/>
                  </a:lnTo>
                  <a:lnTo>
                    <a:pt x="120" y="91"/>
                  </a:lnTo>
                  <a:lnTo>
                    <a:pt x="118" y="93"/>
                  </a:lnTo>
                  <a:lnTo>
                    <a:pt x="113" y="107"/>
                  </a:lnTo>
                  <a:lnTo>
                    <a:pt x="95" y="128"/>
                  </a:lnTo>
                  <a:lnTo>
                    <a:pt x="95" y="12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6926833" y="4004142"/>
              <a:ext cx="304792" cy="479222"/>
            </a:xfrm>
            <a:custGeom>
              <a:avLst/>
              <a:gdLst/>
              <a:ahLst/>
              <a:cxnLst/>
              <a:rect l="l" t="t" r="r" b="b"/>
              <a:pathLst>
                <a:path w="166" h="261" extrusionOk="0">
                  <a:moveTo>
                    <a:pt x="10" y="261"/>
                  </a:moveTo>
                  <a:lnTo>
                    <a:pt x="1" y="245"/>
                  </a:lnTo>
                  <a:lnTo>
                    <a:pt x="0" y="176"/>
                  </a:lnTo>
                  <a:lnTo>
                    <a:pt x="15" y="155"/>
                  </a:lnTo>
                  <a:lnTo>
                    <a:pt x="19" y="148"/>
                  </a:lnTo>
                  <a:lnTo>
                    <a:pt x="29" y="148"/>
                  </a:lnTo>
                  <a:lnTo>
                    <a:pt x="44" y="135"/>
                  </a:lnTo>
                  <a:lnTo>
                    <a:pt x="66" y="134"/>
                  </a:lnTo>
                  <a:lnTo>
                    <a:pt x="112" y="77"/>
                  </a:lnTo>
                  <a:lnTo>
                    <a:pt x="98" y="77"/>
                  </a:lnTo>
                  <a:lnTo>
                    <a:pt x="43" y="55"/>
                  </a:lnTo>
                  <a:lnTo>
                    <a:pt x="36" y="47"/>
                  </a:lnTo>
                  <a:lnTo>
                    <a:pt x="29" y="38"/>
                  </a:lnTo>
                  <a:lnTo>
                    <a:pt x="23" y="28"/>
                  </a:lnTo>
                  <a:lnTo>
                    <a:pt x="26" y="21"/>
                  </a:lnTo>
                  <a:lnTo>
                    <a:pt x="32" y="11"/>
                  </a:lnTo>
                  <a:lnTo>
                    <a:pt x="38" y="15"/>
                  </a:lnTo>
                  <a:lnTo>
                    <a:pt x="41" y="22"/>
                  </a:lnTo>
                  <a:lnTo>
                    <a:pt x="49" y="30"/>
                  </a:lnTo>
                  <a:lnTo>
                    <a:pt x="58" y="30"/>
                  </a:lnTo>
                  <a:lnTo>
                    <a:pt x="73" y="25"/>
                  </a:lnTo>
                  <a:lnTo>
                    <a:pt x="92" y="24"/>
                  </a:lnTo>
                  <a:lnTo>
                    <a:pt x="106" y="18"/>
                  </a:lnTo>
                  <a:lnTo>
                    <a:pt x="114" y="16"/>
                  </a:lnTo>
                  <a:lnTo>
                    <a:pt x="120" y="12"/>
                  </a:lnTo>
                  <a:lnTo>
                    <a:pt x="129" y="12"/>
                  </a:lnTo>
                  <a:lnTo>
                    <a:pt x="135" y="12"/>
                  </a:lnTo>
                  <a:lnTo>
                    <a:pt x="142" y="9"/>
                  </a:lnTo>
                  <a:lnTo>
                    <a:pt x="151" y="7"/>
                  </a:lnTo>
                  <a:lnTo>
                    <a:pt x="158" y="0"/>
                  </a:lnTo>
                  <a:lnTo>
                    <a:pt x="165" y="0"/>
                  </a:lnTo>
                  <a:lnTo>
                    <a:pt x="166" y="6"/>
                  </a:lnTo>
                  <a:lnTo>
                    <a:pt x="164" y="16"/>
                  </a:lnTo>
                  <a:lnTo>
                    <a:pt x="165" y="27"/>
                  </a:lnTo>
                  <a:lnTo>
                    <a:pt x="162" y="33"/>
                  </a:lnTo>
                  <a:lnTo>
                    <a:pt x="157" y="54"/>
                  </a:lnTo>
                  <a:lnTo>
                    <a:pt x="151" y="75"/>
                  </a:lnTo>
                  <a:lnTo>
                    <a:pt x="140" y="99"/>
                  </a:lnTo>
                  <a:lnTo>
                    <a:pt x="127" y="127"/>
                  </a:lnTo>
                  <a:lnTo>
                    <a:pt x="113" y="149"/>
                  </a:lnTo>
                  <a:lnTo>
                    <a:pt x="94" y="175"/>
                  </a:lnTo>
                  <a:lnTo>
                    <a:pt x="77" y="190"/>
                  </a:lnTo>
                  <a:lnTo>
                    <a:pt x="52" y="209"/>
                  </a:lnTo>
                  <a:lnTo>
                    <a:pt x="37" y="224"/>
                  </a:lnTo>
                  <a:lnTo>
                    <a:pt x="18" y="247"/>
                  </a:lnTo>
                  <a:lnTo>
                    <a:pt x="15" y="256"/>
                  </a:lnTo>
                  <a:lnTo>
                    <a:pt x="10" y="261"/>
                  </a:lnTo>
                  <a:lnTo>
                    <a:pt x="10" y="26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6227281" y="2915333"/>
              <a:ext cx="45903" cy="49574"/>
            </a:xfrm>
            <a:custGeom>
              <a:avLst/>
              <a:gdLst/>
              <a:ahLst/>
              <a:cxnLst/>
              <a:rect l="l" t="t" r="r" b="b"/>
              <a:pathLst>
                <a:path w="25" h="27" extrusionOk="0">
                  <a:moveTo>
                    <a:pt x="23" y="19"/>
                  </a:moveTo>
                  <a:lnTo>
                    <a:pt x="20" y="20"/>
                  </a:lnTo>
                  <a:lnTo>
                    <a:pt x="11" y="23"/>
                  </a:lnTo>
                  <a:lnTo>
                    <a:pt x="11" y="27"/>
                  </a:lnTo>
                  <a:lnTo>
                    <a:pt x="9" y="26"/>
                  </a:lnTo>
                  <a:lnTo>
                    <a:pt x="7" y="20"/>
                  </a:lnTo>
                  <a:lnTo>
                    <a:pt x="3" y="17"/>
                  </a:lnTo>
                  <a:lnTo>
                    <a:pt x="0" y="12"/>
                  </a:lnTo>
                  <a:lnTo>
                    <a:pt x="2" y="9"/>
                  </a:lnTo>
                  <a:lnTo>
                    <a:pt x="5" y="7"/>
                  </a:lnTo>
                  <a:lnTo>
                    <a:pt x="7" y="1"/>
                  </a:lnTo>
                  <a:lnTo>
                    <a:pt x="10" y="0"/>
                  </a:lnTo>
                  <a:lnTo>
                    <a:pt x="12" y="3"/>
                  </a:lnTo>
                  <a:lnTo>
                    <a:pt x="15" y="3"/>
                  </a:lnTo>
                  <a:lnTo>
                    <a:pt x="17" y="6"/>
                  </a:lnTo>
                  <a:lnTo>
                    <a:pt x="20" y="8"/>
                  </a:lnTo>
                  <a:lnTo>
                    <a:pt x="23" y="11"/>
                  </a:lnTo>
                  <a:lnTo>
                    <a:pt x="25" y="11"/>
                  </a:lnTo>
                  <a:lnTo>
                    <a:pt x="24" y="15"/>
                  </a:lnTo>
                  <a:lnTo>
                    <a:pt x="22" y="17"/>
                  </a:lnTo>
                  <a:lnTo>
                    <a:pt x="23" y="19"/>
                  </a:lnTo>
                  <a:lnTo>
                    <a:pt x="23" y="1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6150164" y="5195770"/>
              <a:ext cx="495747" cy="446171"/>
            </a:xfrm>
            <a:custGeom>
              <a:avLst/>
              <a:gdLst/>
              <a:ahLst/>
              <a:cxnLst/>
              <a:rect l="l" t="t" r="r" b="b"/>
              <a:pathLst>
                <a:path w="270" h="243" extrusionOk="0">
                  <a:moveTo>
                    <a:pt x="248" y="3"/>
                  </a:moveTo>
                  <a:lnTo>
                    <a:pt x="254" y="30"/>
                  </a:lnTo>
                  <a:lnTo>
                    <a:pt x="258" y="43"/>
                  </a:lnTo>
                  <a:lnTo>
                    <a:pt x="253" y="65"/>
                  </a:lnTo>
                  <a:lnTo>
                    <a:pt x="255" y="72"/>
                  </a:lnTo>
                  <a:lnTo>
                    <a:pt x="247" y="68"/>
                  </a:lnTo>
                  <a:lnTo>
                    <a:pt x="241" y="69"/>
                  </a:lnTo>
                  <a:lnTo>
                    <a:pt x="240" y="75"/>
                  </a:lnTo>
                  <a:lnTo>
                    <a:pt x="235" y="82"/>
                  </a:lnTo>
                  <a:lnTo>
                    <a:pt x="235" y="89"/>
                  </a:lnTo>
                  <a:lnTo>
                    <a:pt x="244" y="99"/>
                  </a:lnTo>
                  <a:lnTo>
                    <a:pt x="253" y="97"/>
                  </a:lnTo>
                  <a:lnTo>
                    <a:pt x="257" y="89"/>
                  </a:lnTo>
                  <a:lnTo>
                    <a:pt x="270" y="89"/>
                  </a:lnTo>
                  <a:lnTo>
                    <a:pt x="264" y="103"/>
                  </a:lnTo>
                  <a:lnTo>
                    <a:pt x="261" y="118"/>
                  </a:lnTo>
                  <a:lnTo>
                    <a:pt x="256" y="127"/>
                  </a:lnTo>
                  <a:lnTo>
                    <a:pt x="244" y="137"/>
                  </a:lnTo>
                  <a:lnTo>
                    <a:pt x="241" y="139"/>
                  </a:lnTo>
                  <a:lnTo>
                    <a:pt x="233" y="149"/>
                  </a:lnTo>
                  <a:lnTo>
                    <a:pt x="228" y="159"/>
                  </a:lnTo>
                  <a:lnTo>
                    <a:pt x="218" y="172"/>
                  </a:lnTo>
                  <a:lnTo>
                    <a:pt x="198" y="192"/>
                  </a:lnTo>
                  <a:lnTo>
                    <a:pt x="186" y="203"/>
                  </a:lnTo>
                  <a:lnTo>
                    <a:pt x="173" y="212"/>
                  </a:lnTo>
                  <a:lnTo>
                    <a:pt x="156" y="219"/>
                  </a:lnTo>
                  <a:lnTo>
                    <a:pt x="147" y="220"/>
                  </a:lnTo>
                  <a:lnTo>
                    <a:pt x="145" y="226"/>
                  </a:lnTo>
                  <a:lnTo>
                    <a:pt x="136" y="223"/>
                  </a:lnTo>
                  <a:lnTo>
                    <a:pt x="127" y="226"/>
                  </a:lnTo>
                  <a:lnTo>
                    <a:pt x="110" y="223"/>
                  </a:lnTo>
                  <a:lnTo>
                    <a:pt x="101" y="225"/>
                  </a:lnTo>
                  <a:lnTo>
                    <a:pt x="94" y="224"/>
                  </a:lnTo>
                  <a:lnTo>
                    <a:pt x="77" y="232"/>
                  </a:lnTo>
                  <a:lnTo>
                    <a:pt x="64" y="234"/>
                  </a:lnTo>
                  <a:lnTo>
                    <a:pt x="53" y="242"/>
                  </a:lnTo>
                  <a:lnTo>
                    <a:pt x="46" y="243"/>
                  </a:lnTo>
                  <a:lnTo>
                    <a:pt x="40" y="235"/>
                  </a:lnTo>
                  <a:lnTo>
                    <a:pt x="35" y="235"/>
                  </a:lnTo>
                  <a:lnTo>
                    <a:pt x="28" y="226"/>
                  </a:lnTo>
                  <a:lnTo>
                    <a:pt x="27" y="229"/>
                  </a:lnTo>
                  <a:lnTo>
                    <a:pt x="25" y="224"/>
                  </a:lnTo>
                  <a:lnTo>
                    <a:pt x="26" y="213"/>
                  </a:lnTo>
                  <a:lnTo>
                    <a:pt x="22" y="200"/>
                  </a:lnTo>
                  <a:lnTo>
                    <a:pt x="27" y="197"/>
                  </a:lnTo>
                  <a:lnTo>
                    <a:pt x="27" y="182"/>
                  </a:lnTo>
                  <a:lnTo>
                    <a:pt x="18" y="164"/>
                  </a:lnTo>
                  <a:lnTo>
                    <a:pt x="10" y="149"/>
                  </a:lnTo>
                  <a:lnTo>
                    <a:pt x="10" y="148"/>
                  </a:lnTo>
                  <a:lnTo>
                    <a:pt x="0" y="123"/>
                  </a:lnTo>
                  <a:lnTo>
                    <a:pt x="8" y="114"/>
                  </a:lnTo>
                  <a:lnTo>
                    <a:pt x="14" y="120"/>
                  </a:lnTo>
                  <a:lnTo>
                    <a:pt x="16" y="127"/>
                  </a:lnTo>
                  <a:lnTo>
                    <a:pt x="24" y="129"/>
                  </a:lnTo>
                  <a:lnTo>
                    <a:pt x="34" y="132"/>
                  </a:lnTo>
                  <a:lnTo>
                    <a:pt x="42" y="131"/>
                  </a:lnTo>
                  <a:lnTo>
                    <a:pt x="57" y="121"/>
                  </a:lnTo>
                  <a:lnTo>
                    <a:pt x="61" y="51"/>
                  </a:lnTo>
                  <a:lnTo>
                    <a:pt x="64" y="54"/>
                  </a:lnTo>
                  <a:lnTo>
                    <a:pt x="73" y="72"/>
                  </a:lnTo>
                  <a:lnTo>
                    <a:pt x="72" y="83"/>
                  </a:lnTo>
                  <a:lnTo>
                    <a:pt x="75" y="90"/>
                  </a:lnTo>
                  <a:lnTo>
                    <a:pt x="87" y="89"/>
                  </a:lnTo>
                  <a:lnTo>
                    <a:pt x="96" y="80"/>
                  </a:lnTo>
                  <a:lnTo>
                    <a:pt x="103" y="74"/>
                  </a:lnTo>
                  <a:lnTo>
                    <a:pt x="107" y="65"/>
                  </a:lnTo>
                  <a:lnTo>
                    <a:pt x="116" y="60"/>
                  </a:lnTo>
                  <a:lnTo>
                    <a:pt x="123" y="63"/>
                  </a:lnTo>
                  <a:lnTo>
                    <a:pt x="130" y="68"/>
                  </a:lnTo>
                  <a:lnTo>
                    <a:pt x="144" y="69"/>
                  </a:lnTo>
                  <a:lnTo>
                    <a:pt x="154" y="65"/>
                  </a:lnTo>
                  <a:lnTo>
                    <a:pt x="156" y="59"/>
                  </a:lnTo>
                  <a:lnTo>
                    <a:pt x="159" y="50"/>
                  </a:lnTo>
                  <a:lnTo>
                    <a:pt x="168" y="49"/>
                  </a:lnTo>
                  <a:lnTo>
                    <a:pt x="174" y="41"/>
                  </a:lnTo>
                  <a:lnTo>
                    <a:pt x="180" y="29"/>
                  </a:lnTo>
                  <a:lnTo>
                    <a:pt x="195" y="15"/>
                  </a:lnTo>
                  <a:lnTo>
                    <a:pt x="219" y="0"/>
                  </a:lnTo>
                  <a:lnTo>
                    <a:pt x="226" y="0"/>
                  </a:lnTo>
                  <a:lnTo>
                    <a:pt x="233" y="3"/>
                  </a:lnTo>
                  <a:lnTo>
                    <a:pt x="239" y="1"/>
                  </a:lnTo>
                  <a:lnTo>
                    <a:pt x="248" y="3"/>
                  </a:lnTo>
                  <a:lnTo>
                    <a:pt x="248" y="3"/>
                  </a:lnTo>
                  <a:close/>
                  <a:moveTo>
                    <a:pt x="187" y="161"/>
                  </a:moveTo>
                  <a:lnTo>
                    <a:pt x="191" y="155"/>
                  </a:lnTo>
                  <a:lnTo>
                    <a:pt x="200" y="152"/>
                  </a:lnTo>
                  <a:lnTo>
                    <a:pt x="204" y="146"/>
                  </a:lnTo>
                  <a:lnTo>
                    <a:pt x="209" y="137"/>
                  </a:lnTo>
                  <a:lnTo>
                    <a:pt x="204" y="131"/>
                  </a:lnTo>
                  <a:lnTo>
                    <a:pt x="198" y="125"/>
                  </a:lnTo>
                  <a:lnTo>
                    <a:pt x="190" y="129"/>
                  </a:lnTo>
                  <a:lnTo>
                    <a:pt x="180" y="136"/>
                  </a:lnTo>
                  <a:lnTo>
                    <a:pt x="171" y="148"/>
                  </a:lnTo>
                  <a:lnTo>
                    <a:pt x="181" y="163"/>
                  </a:lnTo>
                  <a:lnTo>
                    <a:pt x="187" y="161"/>
                  </a:lnTo>
                  <a:lnTo>
                    <a:pt x="187" y="16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10235485" y="5838404"/>
              <a:ext cx="347023" cy="211151"/>
            </a:xfrm>
            <a:custGeom>
              <a:avLst/>
              <a:gdLst/>
              <a:ahLst/>
              <a:cxnLst/>
              <a:rect l="l" t="t" r="r" b="b"/>
              <a:pathLst>
                <a:path w="189" h="115" extrusionOk="0">
                  <a:moveTo>
                    <a:pt x="175" y="8"/>
                  </a:moveTo>
                  <a:lnTo>
                    <a:pt x="173" y="16"/>
                  </a:lnTo>
                  <a:lnTo>
                    <a:pt x="189" y="8"/>
                  </a:lnTo>
                  <a:lnTo>
                    <a:pt x="188" y="16"/>
                  </a:lnTo>
                  <a:lnTo>
                    <a:pt x="182" y="24"/>
                  </a:lnTo>
                  <a:lnTo>
                    <a:pt x="169" y="33"/>
                  </a:lnTo>
                  <a:lnTo>
                    <a:pt x="148" y="47"/>
                  </a:lnTo>
                  <a:lnTo>
                    <a:pt x="135" y="54"/>
                  </a:lnTo>
                  <a:lnTo>
                    <a:pt x="132" y="63"/>
                  </a:lnTo>
                  <a:lnTo>
                    <a:pt x="120" y="63"/>
                  </a:lnTo>
                  <a:lnTo>
                    <a:pt x="102" y="70"/>
                  </a:lnTo>
                  <a:lnTo>
                    <a:pt x="88" y="82"/>
                  </a:lnTo>
                  <a:lnTo>
                    <a:pt x="63" y="102"/>
                  </a:lnTo>
                  <a:lnTo>
                    <a:pt x="45" y="110"/>
                  </a:lnTo>
                  <a:lnTo>
                    <a:pt x="33" y="115"/>
                  </a:lnTo>
                  <a:lnTo>
                    <a:pt x="20" y="115"/>
                  </a:lnTo>
                  <a:lnTo>
                    <a:pt x="15" y="109"/>
                  </a:lnTo>
                  <a:lnTo>
                    <a:pt x="0" y="107"/>
                  </a:lnTo>
                  <a:lnTo>
                    <a:pt x="3" y="100"/>
                  </a:lnTo>
                  <a:lnTo>
                    <a:pt x="22" y="87"/>
                  </a:lnTo>
                  <a:lnTo>
                    <a:pt x="56" y="68"/>
                  </a:lnTo>
                  <a:lnTo>
                    <a:pt x="69" y="64"/>
                  </a:lnTo>
                  <a:lnTo>
                    <a:pt x="86" y="57"/>
                  </a:lnTo>
                  <a:lnTo>
                    <a:pt x="106" y="47"/>
                  </a:lnTo>
                  <a:lnTo>
                    <a:pt x="123" y="38"/>
                  </a:lnTo>
                  <a:lnTo>
                    <a:pt x="140" y="24"/>
                  </a:lnTo>
                  <a:lnTo>
                    <a:pt x="150" y="19"/>
                  </a:lnTo>
                  <a:lnTo>
                    <a:pt x="160" y="8"/>
                  </a:lnTo>
                  <a:lnTo>
                    <a:pt x="177" y="0"/>
                  </a:lnTo>
                  <a:lnTo>
                    <a:pt x="175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10593526" y="5627254"/>
              <a:ext cx="198299" cy="251544"/>
            </a:xfrm>
            <a:custGeom>
              <a:avLst/>
              <a:gdLst/>
              <a:ahLst/>
              <a:cxnLst/>
              <a:rect l="l" t="t" r="r" b="b"/>
              <a:pathLst>
                <a:path w="108" h="137" extrusionOk="0">
                  <a:moveTo>
                    <a:pt x="66" y="33"/>
                  </a:moveTo>
                  <a:lnTo>
                    <a:pt x="65" y="53"/>
                  </a:lnTo>
                  <a:lnTo>
                    <a:pt x="74" y="39"/>
                  </a:lnTo>
                  <a:lnTo>
                    <a:pt x="77" y="45"/>
                  </a:lnTo>
                  <a:lnTo>
                    <a:pt x="70" y="59"/>
                  </a:lnTo>
                  <a:lnTo>
                    <a:pt x="79" y="65"/>
                  </a:lnTo>
                  <a:lnTo>
                    <a:pt x="88" y="67"/>
                  </a:lnTo>
                  <a:lnTo>
                    <a:pt x="102" y="59"/>
                  </a:lnTo>
                  <a:lnTo>
                    <a:pt x="108" y="62"/>
                  </a:lnTo>
                  <a:lnTo>
                    <a:pt x="94" y="79"/>
                  </a:lnTo>
                  <a:lnTo>
                    <a:pt x="81" y="90"/>
                  </a:lnTo>
                  <a:lnTo>
                    <a:pt x="69" y="89"/>
                  </a:lnTo>
                  <a:lnTo>
                    <a:pt x="61" y="95"/>
                  </a:lnTo>
                  <a:lnTo>
                    <a:pt x="57" y="103"/>
                  </a:lnTo>
                  <a:lnTo>
                    <a:pt x="52" y="107"/>
                  </a:lnTo>
                  <a:lnTo>
                    <a:pt x="38" y="117"/>
                  </a:lnTo>
                  <a:lnTo>
                    <a:pt x="21" y="130"/>
                  </a:lnTo>
                  <a:lnTo>
                    <a:pt x="3" y="137"/>
                  </a:lnTo>
                  <a:lnTo>
                    <a:pt x="5" y="132"/>
                  </a:lnTo>
                  <a:lnTo>
                    <a:pt x="0" y="130"/>
                  </a:lnTo>
                  <a:lnTo>
                    <a:pt x="20" y="114"/>
                  </a:lnTo>
                  <a:lnTo>
                    <a:pt x="23" y="104"/>
                  </a:lnTo>
                  <a:lnTo>
                    <a:pt x="12" y="97"/>
                  </a:lnTo>
                  <a:lnTo>
                    <a:pt x="17" y="89"/>
                  </a:lnTo>
                  <a:lnTo>
                    <a:pt x="33" y="83"/>
                  </a:lnTo>
                  <a:lnTo>
                    <a:pt x="45" y="68"/>
                  </a:lnTo>
                  <a:lnTo>
                    <a:pt x="53" y="56"/>
                  </a:lnTo>
                  <a:lnTo>
                    <a:pt x="54" y="43"/>
                  </a:lnTo>
                  <a:lnTo>
                    <a:pt x="57" y="40"/>
                  </a:lnTo>
                  <a:lnTo>
                    <a:pt x="54" y="32"/>
                  </a:lnTo>
                  <a:lnTo>
                    <a:pt x="52" y="15"/>
                  </a:lnTo>
                  <a:lnTo>
                    <a:pt x="54" y="2"/>
                  </a:lnTo>
                  <a:lnTo>
                    <a:pt x="59" y="0"/>
                  </a:lnTo>
                  <a:lnTo>
                    <a:pt x="62" y="11"/>
                  </a:lnTo>
                  <a:lnTo>
                    <a:pt x="72" y="16"/>
                  </a:lnTo>
                  <a:lnTo>
                    <a:pt x="66" y="3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3708152" y="6247855"/>
              <a:ext cx="231348" cy="102822"/>
            </a:xfrm>
            <a:custGeom>
              <a:avLst/>
              <a:gdLst/>
              <a:ahLst/>
              <a:cxnLst/>
              <a:rect l="l" t="t" r="r" b="b"/>
              <a:pathLst>
                <a:path w="126" h="56" extrusionOk="0">
                  <a:moveTo>
                    <a:pt x="84" y="3"/>
                  </a:moveTo>
                  <a:lnTo>
                    <a:pt x="102" y="43"/>
                  </a:lnTo>
                  <a:lnTo>
                    <a:pt x="117" y="43"/>
                  </a:lnTo>
                  <a:lnTo>
                    <a:pt x="126" y="44"/>
                  </a:lnTo>
                  <a:lnTo>
                    <a:pt x="124" y="50"/>
                  </a:lnTo>
                  <a:lnTo>
                    <a:pt x="115" y="56"/>
                  </a:lnTo>
                  <a:lnTo>
                    <a:pt x="108" y="56"/>
                  </a:lnTo>
                  <a:lnTo>
                    <a:pt x="99" y="54"/>
                  </a:lnTo>
                  <a:lnTo>
                    <a:pt x="86" y="49"/>
                  </a:lnTo>
                  <a:lnTo>
                    <a:pt x="70" y="46"/>
                  </a:lnTo>
                  <a:lnTo>
                    <a:pt x="48" y="36"/>
                  </a:lnTo>
                  <a:lnTo>
                    <a:pt x="29" y="27"/>
                  </a:lnTo>
                  <a:lnTo>
                    <a:pt x="0" y="6"/>
                  </a:lnTo>
                  <a:lnTo>
                    <a:pt x="14" y="10"/>
                  </a:lnTo>
                  <a:lnTo>
                    <a:pt x="39" y="22"/>
                  </a:lnTo>
                  <a:lnTo>
                    <a:pt x="60" y="29"/>
                  </a:lnTo>
                  <a:lnTo>
                    <a:pt x="64" y="21"/>
                  </a:lnTo>
                  <a:lnTo>
                    <a:pt x="63" y="8"/>
                  </a:lnTo>
                  <a:lnTo>
                    <a:pt x="74" y="0"/>
                  </a:lnTo>
                  <a:lnTo>
                    <a:pt x="84" y="3"/>
                  </a:lnTo>
                  <a:close/>
                </a:path>
              </a:pathLst>
            </a:custGeom>
            <a:solidFill>
              <a:srgbClr val="171616"/>
            </a:solidFill>
            <a:ln w="9525" cap="rnd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3526377" y="5039701"/>
              <a:ext cx="334170" cy="1252220"/>
            </a:xfrm>
            <a:custGeom>
              <a:avLst/>
              <a:gdLst/>
              <a:ahLst/>
              <a:cxnLst/>
              <a:rect l="l" t="t" r="r" b="b"/>
              <a:pathLst>
                <a:path w="182" h="682" extrusionOk="0">
                  <a:moveTo>
                    <a:pt x="63" y="97"/>
                  </a:moveTo>
                  <a:lnTo>
                    <a:pt x="65" y="102"/>
                  </a:lnTo>
                  <a:lnTo>
                    <a:pt x="62" y="122"/>
                  </a:lnTo>
                  <a:lnTo>
                    <a:pt x="45" y="131"/>
                  </a:lnTo>
                  <a:lnTo>
                    <a:pt x="50" y="163"/>
                  </a:lnTo>
                  <a:lnTo>
                    <a:pt x="48" y="169"/>
                  </a:lnTo>
                  <a:lnTo>
                    <a:pt x="53" y="177"/>
                  </a:lnTo>
                  <a:lnTo>
                    <a:pt x="44" y="188"/>
                  </a:lnTo>
                  <a:lnTo>
                    <a:pt x="36" y="206"/>
                  </a:lnTo>
                  <a:lnTo>
                    <a:pt x="34" y="224"/>
                  </a:lnTo>
                  <a:lnTo>
                    <a:pt x="39" y="242"/>
                  </a:lnTo>
                  <a:lnTo>
                    <a:pt x="32" y="262"/>
                  </a:lnTo>
                  <a:lnTo>
                    <a:pt x="47" y="294"/>
                  </a:lnTo>
                  <a:lnTo>
                    <a:pt x="51" y="298"/>
                  </a:lnTo>
                  <a:lnTo>
                    <a:pt x="56" y="316"/>
                  </a:lnTo>
                  <a:lnTo>
                    <a:pt x="51" y="334"/>
                  </a:lnTo>
                  <a:lnTo>
                    <a:pt x="55" y="350"/>
                  </a:lnTo>
                  <a:lnTo>
                    <a:pt x="46" y="362"/>
                  </a:lnTo>
                  <a:lnTo>
                    <a:pt x="51" y="379"/>
                  </a:lnTo>
                  <a:lnTo>
                    <a:pt x="61" y="398"/>
                  </a:lnTo>
                  <a:lnTo>
                    <a:pt x="53" y="405"/>
                  </a:lnTo>
                  <a:lnTo>
                    <a:pt x="54" y="422"/>
                  </a:lnTo>
                  <a:lnTo>
                    <a:pt x="56" y="441"/>
                  </a:lnTo>
                  <a:lnTo>
                    <a:pt x="66" y="464"/>
                  </a:lnTo>
                  <a:lnTo>
                    <a:pt x="61" y="468"/>
                  </a:lnTo>
                  <a:lnTo>
                    <a:pt x="72" y="490"/>
                  </a:lnTo>
                  <a:lnTo>
                    <a:pt x="81" y="497"/>
                  </a:lnTo>
                  <a:lnTo>
                    <a:pt x="79" y="505"/>
                  </a:lnTo>
                  <a:lnTo>
                    <a:pt x="87" y="508"/>
                  </a:lnTo>
                  <a:lnTo>
                    <a:pt x="91" y="516"/>
                  </a:lnTo>
                  <a:lnTo>
                    <a:pt x="86" y="519"/>
                  </a:lnTo>
                  <a:lnTo>
                    <a:pt x="91" y="530"/>
                  </a:lnTo>
                  <a:lnTo>
                    <a:pt x="94" y="554"/>
                  </a:lnTo>
                  <a:lnTo>
                    <a:pt x="93" y="571"/>
                  </a:lnTo>
                  <a:lnTo>
                    <a:pt x="98" y="580"/>
                  </a:lnTo>
                  <a:lnTo>
                    <a:pt x="97" y="591"/>
                  </a:lnTo>
                  <a:lnTo>
                    <a:pt x="90" y="600"/>
                  </a:lnTo>
                  <a:lnTo>
                    <a:pt x="99" y="619"/>
                  </a:lnTo>
                  <a:lnTo>
                    <a:pt x="106" y="626"/>
                  </a:lnTo>
                  <a:lnTo>
                    <a:pt x="116" y="625"/>
                  </a:lnTo>
                  <a:lnTo>
                    <a:pt x="121" y="639"/>
                  </a:lnTo>
                  <a:lnTo>
                    <a:pt x="131" y="649"/>
                  </a:lnTo>
                  <a:lnTo>
                    <a:pt x="168" y="651"/>
                  </a:lnTo>
                  <a:lnTo>
                    <a:pt x="182" y="654"/>
                  </a:lnTo>
                  <a:lnTo>
                    <a:pt x="169" y="654"/>
                  </a:lnTo>
                  <a:lnTo>
                    <a:pt x="164" y="659"/>
                  </a:lnTo>
                  <a:lnTo>
                    <a:pt x="154" y="665"/>
                  </a:lnTo>
                  <a:lnTo>
                    <a:pt x="159" y="682"/>
                  </a:lnTo>
                  <a:lnTo>
                    <a:pt x="153" y="682"/>
                  </a:lnTo>
                  <a:lnTo>
                    <a:pt x="135" y="677"/>
                  </a:lnTo>
                  <a:lnTo>
                    <a:pt x="113" y="664"/>
                  </a:lnTo>
                  <a:lnTo>
                    <a:pt x="90" y="654"/>
                  </a:lnTo>
                  <a:lnTo>
                    <a:pt x="81" y="642"/>
                  </a:lnTo>
                  <a:lnTo>
                    <a:pt x="79" y="631"/>
                  </a:lnTo>
                  <a:lnTo>
                    <a:pt x="68" y="619"/>
                  </a:lnTo>
                  <a:lnTo>
                    <a:pt x="53" y="588"/>
                  </a:lnTo>
                  <a:lnTo>
                    <a:pt x="52" y="570"/>
                  </a:lnTo>
                  <a:lnTo>
                    <a:pt x="62" y="556"/>
                  </a:lnTo>
                  <a:lnTo>
                    <a:pt x="37" y="550"/>
                  </a:lnTo>
                  <a:lnTo>
                    <a:pt x="45" y="534"/>
                  </a:lnTo>
                  <a:lnTo>
                    <a:pt x="39" y="502"/>
                  </a:lnTo>
                  <a:lnTo>
                    <a:pt x="59" y="509"/>
                  </a:lnTo>
                  <a:lnTo>
                    <a:pt x="53" y="471"/>
                  </a:lnTo>
                  <a:lnTo>
                    <a:pt x="42" y="465"/>
                  </a:lnTo>
                  <a:lnTo>
                    <a:pt x="45" y="489"/>
                  </a:lnTo>
                  <a:lnTo>
                    <a:pt x="34" y="486"/>
                  </a:lnTo>
                  <a:lnTo>
                    <a:pt x="30" y="459"/>
                  </a:lnTo>
                  <a:lnTo>
                    <a:pt x="24" y="425"/>
                  </a:lnTo>
                  <a:lnTo>
                    <a:pt x="27" y="411"/>
                  </a:lnTo>
                  <a:lnTo>
                    <a:pt x="17" y="393"/>
                  </a:lnTo>
                  <a:lnTo>
                    <a:pt x="10" y="372"/>
                  </a:lnTo>
                  <a:lnTo>
                    <a:pt x="16" y="371"/>
                  </a:lnTo>
                  <a:lnTo>
                    <a:pt x="19" y="340"/>
                  </a:lnTo>
                  <a:lnTo>
                    <a:pt x="22" y="310"/>
                  </a:lnTo>
                  <a:lnTo>
                    <a:pt x="22" y="282"/>
                  </a:lnTo>
                  <a:lnTo>
                    <a:pt x="13" y="253"/>
                  </a:lnTo>
                  <a:lnTo>
                    <a:pt x="14" y="237"/>
                  </a:lnTo>
                  <a:lnTo>
                    <a:pt x="8" y="214"/>
                  </a:lnTo>
                  <a:lnTo>
                    <a:pt x="14" y="191"/>
                  </a:lnTo>
                  <a:lnTo>
                    <a:pt x="11" y="154"/>
                  </a:lnTo>
                  <a:lnTo>
                    <a:pt x="11" y="114"/>
                  </a:lnTo>
                  <a:lnTo>
                    <a:pt x="11" y="72"/>
                  </a:lnTo>
                  <a:lnTo>
                    <a:pt x="7" y="41"/>
                  </a:lnTo>
                  <a:lnTo>
                    <a:pt x="0" y="14"/>
                  </a:lnTo>
                  <a:lnTo>
                    <a:pt x="8" y="9"/>
                  </a:lnTo>
                  <a:lnTo>
                    <a:pt x="12" y="0"/>
                  </a:lnTo>
                  <a:lnTo>
                    <a:pt x="22" y="12"/>
                  </a:lnTo>
                  <a:lnTo>
                    <a:pt x="25" y="26"/>
                  </a:lnTo>
                  <a:lnTo>
                    <a:pt x="34" y="34"/>
                  </a:lnTo>
                  <a:lnTo>
                    <a:pt x="31" y="52"/>
                  </a:lnTo>
                  <a:lnTo>
                    <a:pt x="42" y="74"/>
                  </a:lnTo>
                  <a:lnTo>
                    <a:pt x="51" y="100"/>
                  </a:lnTo>
                  <a:lnTo>
                    <a:pt x="63" y="9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5751730" y="2568311"/>
              <a:ext cx="97313" cy="89968"/>
            </a:xfrm>
            <a:custGeom>
              <a:avLst/>
              <a:gdLst/>
              <a:ahLst/>
              <a:cxnLst/>
              <a:rect l="l" t="t" r="r" b="b"/>
              <a:pathLst>
                <a:path w="53" h="49" extrusionOk="0">
                  <a:moveTo>
                    <a:pt x="42" y="49"/>
                  </a:moveTo>
                  <a:lnTo>
                    <a:pt x="33" y="44"/>
                  </a:lnTo>
                  <a:lnTo>
                    <a:pt x="24" y="37"/>
                  </a:lnTo>
                  <a:lnTo>
                    <a:pt x="10" y="41"/>
                  </a:lnTo>
                  <a:lnTo>
                    <a:pt x="0" y="39"/>
                  </a:lnTo>
                  <a:lnTo>
                    <a:pt x="8" y="34"/>
                  </a:lnTo>
                  <a:lnTo>
                    <a:pt x="19" y="7"/>
                  </a:lnTo>
                  <a:lnTo>
                    <a:pt x="39" y="0"/>
                  </a:lnTo>
                  <a:lnTo>
                    <a:pt x="50" y="0"/>
                  </a:lnTo>
                  <a:lnTo>
                    <a:pt x="53" y="6"/>
                  </a:lnTo>
                  <a:lnTo>
                    <a:pt x="50" y="23"/>
                  </a:lnTo>
                  <a:lnTo>
                    <a:pt x="47" y="29"/>
                  </a:lnTo>
                  <a:lnTo>
                    <a:pt x="39" y="29"/>
                  </a:lnTo>
                  <a:lnTo>
                    <a:pt x="42" y="49"/>
                  </a:lnTo>
                  <a:lnTo>
                    <a:pt x="42" y="4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5391855" y="2948384"/>
              <a:ext cx="91805" cy="189118"/>
            </a:xfrm>
            <a:custGeom>
              <a:avLst/>
              <a:gdLst/>
              <a:ahLst/>
              <a:cxnLst/>
              <a:rect l="l" t="t" r="r" b="b"/>
              <a:pathLst>
                <a:path w="50" h="103" extrusionOk="0">
                  <a:moveTo>
                    <a:pt x="32" y="99"/>
                  </a:moveTo>
                  <a:lnTo>
                    <a:pt x="25" y="103"/>
                  </a:lnTo>
                  <a:lnTo>
                    <a:pt x="17" y="101"/>
                  </a:lnTo>
                  <a:lnTo>
                    <a:pt x="9" y="102"/>
                  </a:lnTo>
                  <a:lnTo>
                    <a:pt x="11" y="88"/>
                  </a:lnTo>
                  <a:lnTo>
                    <a:pt x="10" y="76"/>
                  </a:lnTo>
                  <a:lnTo>
                    <a:pt x="4" y="74"/>
                  </a:lnTo>
                  <a:lnTo>
                    <a:pt x="0" y="68"/>
                  </a:lnTo>
                  <a:lnTo>
                    <a:pt x="1" y="55"/>
                  </a:lnTo>
                  <a:lnTo>
                    <a:pt x="8" y="48"/>
                  </a:lnTo>
                  <a:lnTo>
                    <a:pt x="10" y="40"/>
                  </a:lnTo>
                  <a:lnTo>
                    <a:pt x="13" y="29"/>
                  </a:lnTo>
                  <a:lnTo>
                    <a:pt x="13" y="21"/>
                  </a:lnTo>
                  <a:lnTo>
                    <a:pt x="10" y="14"/>
                  </a:lnTo>
                  <a:lnTo>
                    <a:pt x="10" y="8"/>
                  </a:lnTo>
                  <a:lnTo>
                    <a:pt x="15" y="3"/>
                  </a:lnTo>
                  <a:lnTo>
                    <a:pt x="22" y="0"/>
                  </a:lnTo>
                  <a:lnTo>
                    <a:pt x="26" y="10"/>
                  </a:lnTo>
                  <a:lnTo>
                    <a:pt x="35" y="10"/>
                  </a:lnTo>
                  <a:lnTo>
                    <a:pt x="37" y="8"/>
                  </a:lnTo>
                  <a:lnTo>
                    <a:pt x="47" y="8"/>
                  </a:lnTo>
                  <a:lnTo>
                    <a:pt x="50" y="17"/>
                  </a:lnTo>
                  <a:lnTo>
                    <a:pt x="43" y="22"/>
                  </a:lnTo>
                  <a:lnTo>
                    <a:pt x="42" y="37"/>
                  </a:lnTo>
                  <a:lnTo>
                    <a:pt x="40" y="40"/>
                  </a:lnTo>
                  <a:lnTo>
                    <a:pt x="39" y="49"/>
                  </a:lnTo>
                  <a:lnTo>
                    <a:pt x="32" y="51"/>
                  </a:lnTo>
                  <a:lnTo>
                    <a:pt x="38" y="62"/>
                  </a:lnTo>
                  <a:lnTo>
                    <a:pt x="33" y="74"/>
                  </a:lnTo>
                  <a:lnTo>
                    <a:pt x="38" y="80"/>
                  </a:lnTo>
                  <a:lnTo>
                    <a:pt x="36" y="85"/>
                  </a:lnTo>
                  <a:lnTo>
                    <a:pt x="30" y="92"/>
                  </a:lnTo>
                  <a:lnTo>
                    <a:pt x="32" y="99"/>
                  </a:lnTo>
                  <a:lnTo>
                    <a:pt x="32" y="9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9348650" y="2538934"/>
              <a:ext cx="253381" cy="282759"/>
            </a:xfrm>
            <a:custGeom>
              <a:avLst/>
              <a:gdLst/>
              <a:ahLst/>
              <a:cxnLst/>
              <a:rect l="l" t="t" r="r" b="b"/>
              <a:pathLst>
                <a:path w="138" h="154" extrusionOk="0">
                  <a:moveTo>
                    <a:pt x="76" y="66"/>
                  </a:moveTo>
                  <a:lnTo>
                    <a:pt x="116" y="99"/>
                  </a:lnTo>
                  <a:lnTo>
                    <a:pt x="90" y="93"/>
                  </a:lnTo>
                  <a:lnTo>
                    <a:pt x="101" y="119"/>
                  </a:lnTo>
                  <a:lnTo>
                    <a:pt x="129" y="138"/>
                  </a:lnTo>
                  <a:lnTo>
                    <a:pt x="138" y="151"/>
                  </a:lnTo>
                  <a:lnTo>
                    <a:pt x="119" y="140"/>
                  </a:lnTo>
                  <a:lnTo>
                    <a:pt x="119" y="154"/>
                  </a:lnTo>
                  <a:lnTo>
                    <a:pt x="105" y="139"/>
                  </a:lnTo>
                  <a:lnTo>
                    <a:pt x="94" y="121"/>
                  </a:lnTo>
                  <a:lnTo>
                    <a:pt x="77" y="101"/>
                  </a:lnTo>
                  <a:lnTo>
                    <a:pt x="70" y="87"/>
                  </a:lnTo>
                  <a:lnTo>
                    <a:pt x="51" y="62"/>
                  </a:lnTo>
                  <a:lnTo>
                    <a:pt x="27" y="44"/>
                  </a:lnTo>
                  <a:lnTo>
                    <a:pt x="7" y="19"/>
                  </a:lnTo>
                  <a:lnTo>
                    <a:pt x="13" y="11"/>
                  </a:lnTo>
                  <a:lnTo>
                    <a:pt x="0" y="2"/>
                  </a:lnTo>
                  <a:lnTo>
                    <a:pt x="4" y="0"/>
                  </a:lnTo>
                  <a:lnTo>
                    <a:pt x="19" y="12"/>
                  </a:lnTo>
                  <a:lnTo>
                    <a:pt x="39" y="29"/>
                  </a:lnTo>
                  <a:lnTo>
                    <a:pt x="54" y="48"/>
                  </a:lnTo>
                  <a:lnTo>
                    <a:pt x="76" y="66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6174032" y="2511391"/>
              <a:ext cx="78952" cy="29377"/>
            </a:xfrm>
            <a:custGeom>
              <a:avLst/>
              <a:gdLst/>
              <a:ahLst/>
              <a:cxnLst/>
              <a:rect l="l" t="t" r="r" b="b"/>
              <a:pathLst>
                <a:path w="43" h="16" extrusionOk="0">
                  <a:moveTo>
                    <a:pt x="43" y="16"/>
                  </a:moveTo>
                  <a:lnTo>
                    <a:pt x="17" y="16"/>
                  </a:lnTo>
                  <a:lnTo>
                    <a:pt x="0" y="14"/>
                  </a:lnTo>
                  <a:lnTo>
                    <a:pt x="1" y="6"/>
                  </a:lnTo>
                  <a:lnTo>
                    <a:pt x="20" y="0"/>
                  </a:lnTo>
                  <a:lnTo>
                    <a:pt x="35" y="3"/>
                  </a:lnTo>
                  <a:lnTo>
                    <a:pt x="42" y="6"/>
                  </a:lnTo>
                  <a:lnTo>
                    <a:pt x="41" y="12"/>
                  </a:lnTo>
                  <a:lnTo>
                    <a:pt x="43" y="1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8634406" y="1940365"/>
              <a:ext cx="86296" cy="16525"/>
            </a:xfrm>
            <a:custGeom>
              <a:avLst/>
              <a:gdLst/>
              <a:ahLst/>
              <a:cxnLst/>
              <a:rect l="l" t="t" r="r" b="b"/>
              <a:pathLst>
                <a:path w="47" h="9" extrusionOk="0">
                  <a:moveTo>
                    <a:pt x="47" y="9"/>
                  </a:moveTo>
                  <a:lnTo>
                    <a:pt x="29" y="9"/>
                  </a:lnTo>
                  <a:lnTo>
                    <a:pt x="3" y="8"/>
                  </a:lnTo>
                  <a:lnTo>
                    <a:pt x="0" y="7"/>
                  </a:lnTo>
                  <a:lnTo>
                    <a:pt x="2" y="1"/>
                  </a:lnTo>
                  <a:lnTo>
                    <a:pt x="14" y="0"/>
                  </a:lnTo>
                  <a:lnTo>
                    <a:pt x="40" y="6"/>
                  </a:lnTo>
                  <a:lnTo>
                    <a:pt x="47" y="9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8680309" y="1894461"/>
              <a:ext cx="108330" cy="22034"/>
            </a:xfrm>
            <a:custGeom>
              <a:avLst/>
              <a:gdLst/>
              <a:ahLst/>
              <a:cxnLst/>
              <a:rect l="l" t="t" r="r" b="b"/>
              <a:pathLst>
                <a:path w="59" h="12" extrusionOk="0">
                  <a:moveTo>
                    <a:pt x="59" y="6"/>
                  </a:moveTo>
                  <a:lnTo>
                    <a:pt x="56" y="12"/>
                  </a:lnTo>
                  <a:lnTo>
                    <a:pt x="35" y="11"/>
                  </a:lnTo>
                  <a:lnTo>
                    <a:pt x="5" y="5"/>
                  </a:lnTo>
                  <a:lnTo>
                    <a:pt x="0" y="0"/>
                  </a:lnTo>
                  <a:lnTo>
                    <a:pt x="24" y="2"/>
                  </a:lnTo>
                  <a:lnTo>
                    <a:pt x="59" y="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8478339" y="1877938"/>
              <a:ext cx="187282" cy="40394"/>
            </a:xfrm>
            <a:custGeom>
              <a:avLst/>
              <a:gdLst/>
              <a:ahLst/>
              <a:cxnLst/>
              <a:rect l="l" t="t" r="r" b="b"/>
              <a:pathLst>
                <a:path w="102" h="22" extrusionOk="0">
                  <a:moveTo>
                    <a:pt x="94" y="8"/>
                  </a:moveTo>
                  <a:lnTo>
                    <a:pt x="102" y="19"/>
                  </a:lnTo>
                  <a:lnTo>
                    <a:pt x="60" y="19"/>
                  </a:lnTo>
                  <a:lnTo>
                    <a:pt x="47" y="22"/>
                  </a:lnTo>
                  <a:lnTo>
                    <a:pt x="10" y="12"/>
                  </a:lnTo>
                  <a:lnTo>
                    <a:pt x="0" y="3"/>
                  </a:lnTo>
                  <a:lnTo>
                    <a:pt x="10" y="0"/>
                  </a:lnTo>
                  <a:lnTo>
                    <a:pt x="40" y="0"/>
                  </a:lnTo>
                  <a:lnTo>
                    <a:pt x="94" y="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6776274" y="1855904"/>
              <a:ext cx="282760" cy="174429"/>
            </a:xfrm>
            <a:custGeom>
              <a:avLst/>
              <a:gdLst/>
              <a:ahLst/>
              <a:cxnLst/>
              <a:rect l="l" t="t" r="r" b="b"/>
              <a:pathLst>
                <a:path w="154" h="95" extrusionOk="0">
                  <a:moveTo>
                    <a:pt x="83" y="94"/>
                  </a:moveTo>
                  <a:lnTo>
                    <a:pt x="76" y="95"/>
                  </a:lnTo>
                  <a:lnTo>
                    <a:pt x="36" y="93"/>
                  </a:lnTo>
                  <a:lnTo>
                    <a:pt x="29" y="86"/>
                  </a:lnTo>
                  <a:lnTo>
                    <a:pt x="6" y="82"/>
                  </a:lnTo>
                  <a:lnTo>
                    <a:pt x="0" y="74"/>
                  </a:lnTo>
                  <a:lnTo>
                    <a:pt x="11" y="70"/>
                  </a:lnTo>
                  <a:lnTo>
                    <a:pt x="6" y="62"/>
                  </a:lnTo>
                  <a:lnTo>
                    <a:pt x="22" y="49"/>
                  </a:lnTo>
                  <a:lnTo>
                    <a:pt x="10" y="47"/>
                  </a:lnTo>
                  <a:lnTo>
                    <a:pt x="30" y="34"/>
                  </a:lnTo>
                  <a:lnTo>
                    <a:pt x="23" y="27"/>
                  </a:lnTo>
                  <a:lnTo>
                    <a:pt x="43" y="19"/>
                  </a:lnTo>
                  <a:lnTo>
                    <a:pt x="73" y="10"/>
                  </a:lnTo>
                  <a:lnTo>
                    <a:pt x="108" y="7"/>
                  </a:lnTo>
                  <a:lnTo>
                    <a:pt x="123" y="2"/>
                  </a:lnTo>
                  <a:lnTo>
                    <a:pt x="143" y="0"/>
                  </a:lnTo>
                  <a:lnTo>
                    <a:pt x="154" y="6"/>
                  </a:lnTo>
                  <a:lnTo>
                    <a:pt x="151" y="10"/>
                  </a:lnTo>
                  <a:lnTo>
                    <a:pt x="117" y="17"/>
                  </a:lnTo>
                  <a:lnTo>
                    <a:pt x="88" y="24"/>
                  </a:lnTo>
                  <a:lnTo>
                    <a:pt x="62" y="38"/>
                  </a:lnTo>
                  <a:lnTo>
                    <a:pt x="54" y="53"/>
                  </a:lnTo>
                  <a:lnTo>
                    <a:pt x="44" y="68"/>
                  </a:lnTo>
                  <a:lnTo>
                    <a:pt x="53" y="81"/>
                  </a:lnTo>
                  <a:lnTo>
                    <a:pt x="83" y="9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6304397" y="1835707"/>
              <a:ext cx="3675871" cy="1153070"/>
            </a:xfrm>
            <a:custGeom>
              <a:avLst/>
              <a:gdLst/>
              <a:ahLst/>
              <a:cxnLst/>
              <a:rect l="l" t="t" r="r" b="b"/>
              <a:pathLst>
                <a:path w="2002" h="628" extrusionOk="0">
                  <a:moveTo>
                    <a:pt x="1651" y="608"/>
                  </a:moveTo>
                  <a:lnTo>
                    <a:pt x="1647" y="605"/>
                  </a:lnTo>
                  <a:lnTo>
                    <a:pt x="1642" y="594"/>
                  </a:lnTo>
                  <a:lnTo>
                    <a:pt x="1649" y="594"/>
                  </a:lnTo>
                  <a:lnTo>
                    <a:pt x="1637" y="572"/>
                  </a:lnTo>
                  <a:lnTo>
                    <a:pt x="1623" y="556"/>
                  </a:lnTo>
                  <a:lnTo>
                    <a:pt x="1632" y="550"/>
                  </a:lnTo>
                  <a:lnTo>
                    <a:pt x="1652" y="553"/>
                  </a:lnTo>
                  <a:lnTo>
                    <a:pt x="1651" y="534"/>
                  </a:lnTo>
                  <a:lnTo>
                    <a:pt x="1643" y="514"/>
                  </a:lnTo>
                  <a:lnTo>
                    <a:pt x="1643" y="508"/>
                  </a:lnTo>
                  <a:lnTo>
                    <a:pt x="1640" y="491"/>
                  </a:lnTo>
                  <a:lnTo>
                    <a:pt x="1619" y="497"/>
                  </a:lnTo>
                  <a:lnTo>
                    <a:pt x="1611" y="503"/>
                  </a:lnTo>
                  <a:lnTo>
                    <a:pt x="1588" y="503"/>
                  </a:lnTo>
                  <a:lnTo>
                    <a:pt x="1571" y="486"/>
                  </a:lnTo>
                  <a:lnTo>
                    <a:pt x="1544" y="473"/>
                  </a:lnTo>
                  <a:lnTo>
                    <a:pt x="1514" y="467"/>
                  </a:lnTo>
                  <a:lnTo>
                    <a:pt x="1497" y="449"/>
                  </a:lnTo>
                  <a:lnTo>
                    <a:pt x="1483" y="438"/>
                  </a:lnTo>
                  <a:lnTo>
                    <a:pt x="1472" y="430"/>
                  </a:lnTo>
                  <a:lnTo>
                    <a:pt x="1449" y="411"/>
                  </a:lnTo>
                  <a:lnTo>
                    <a:pt x="1432" y="405"/>
                  </a:lnTo>
                  <a:lnTo>
                    <a:pt x="1406" y="400"/>
                  </a:lnTo>
                  <a:lnTo>
                    <a:pt x="1387" y="400"/>
                  </a:lnTo>
                  <a:lnTo>
                    <a:pt x="1372" y="403"/>
                  </a:lnTo>
                  <a:lnTo>
                    <a:pt x="1367" y="412"/>
                  </a:lnTo>
                  <a:lnTo>
                    <a:pt x="1378" y="417"/>
                  </a:lnTo>
                  <a:lnTo>
                    <a:pt x="1386" y="427"/>
                  </a:lnTo>
                  <a:lnTo>
                    <a:pt x="1382" y="433"/>
                  </a:lnTo>
                  <a:lnTo>
                    <a:pt x="1383" y="452"/>
                  </a:lnTo>
                  <a:lnTo>
                    <a:pt x="1388" y="460"/>
                  </a:lnTo>
                  <a:lnTo>
                    <a:pt x="1375" y="471"/>
                  </a:lnTo>
                  <a:lnTo>
                    <a:pt x="1353" y="465"/>
                  </a:lnTo>
                  <a:lnTo>
                    <a:pt x="1337" y="466"/>
                  </a:lnTo>
                  <a:lnTo>
                    <a:pt x="1325" y="460"/>
                  </a:lnTo>
                  <a:lnTo>
                    <a:pt x="1315" y="458"/>
                  </a:lnTo>
                  <a:lnTo>
                    <a:pt x="1302" y="471"/>
                  </a:lnTo>
                  <a:lnTo>
                    <a:pt x="1284" y="474"/>
                  </a:lnTo>
                  <a:lnTo>
                    <a:pt x="1274" y="479"/>
                  </a:lnTo>
                  <a:lnTo>
                    <a:pt x="1254" y="476"/>
                  </a:lnTo>
                  <a:lnTo>
                    <a:pt x="1240" y="476"/>
                  </a:lnTo>
                  <a:lnTo>
                    <a:pt x="1226" y="466"/>
                  </a:lnTo>
                  <a:lnTo>
                    <a:pt x="1206" y="458"/>
                  </a:lnTo>
                  <a:lnTo>
                    <a:pt x="1190" y="455"/>
                  </a:lnTo>
                  <a:lnTo>
                    <a:pt x="1173" y="457"/>
                  </a:lnTo>
                  <a:lnTo>
                    <a:pt x="1161" y="461"/>
                  </a:lnTo>
                  <a:lnTo>
                    <a:pt x="1136" y="454"/>
                  </a:lnTo>
                  <a:lnTo>
                    <a:pt x="1125" y="440"/>
                  </a:lnTo>
                  <a:lnTo>
                    <a:pt x="1106" y="435"/>
                  </a:lnTo>
                  <a:lnTo>
                    <a:pt x="1091" y="433"/>
                  </a:lnTo>
                  <a:lnTo>
                    <a:pt x="1070" y="425"/>
                  </a:lnTo>
                  <a:lnTo>
                    <a:pt x="1067" y="444"/>
                  </a:lnTo>
                  <a:lnTo>
                    <a:pt x="1078" y="455"/>
                  </a:lnTo>
                  <a:lnTo>
                    <a:pt x="1072" y="468"/>
                  </a:lnTo>
                  <a:lnTo>
                    <a:pt x="1048" y="463"/>
                  </a:lnTo>
                  <a:lnTo>
                    <a:pt x="1033" y="462"/>
                  </a:lnTo>
                  <a:lnTo>
                    <a:pt x="1018" y="454"/>
                  </a:lnTo>
                  <a:lnTo>
                    <a:pt x="1004" y="454"/>
                  </a:lnTo>
                  <a:lnTo>
                    <a:pt x="987" y="448"/>
                  </a:lnTo>
                  <a:lnTo>
                    <a:pt x="970" y="457"/>
                  </a:lnTo>
                  <a:lnTo>
                    <a:pt x="950" y="472"/>
                  </a:lnTo>
                  <a:lnTo>
                    <a:pt x="936" y="476"/>
                  </a:lnTo>
                  <a:lnTo>
                    <a:pt x="931" y="477"/>
                  </a:lnTo>
                  <a:lnTo>
                    <a:pt x="918" y="465"/>
                  </a:lnTo>
                  <a:lnTo>
                    <a:pt x="901" y="468"/>
                  </a:lnTo>
                  <a:lnTo>
                    <a:pt x="891" y="460"/>
                  </a:lnTo>
                  <a:lnTo>
                    <a:pt x="879" y="457"/>
                  </a:lnTo>
                  <a:lnTo>
                    <a:pt x="867" y="446"/>
                  </a:lnTo>
                  <a:lnTo>
                    <a:pt x="857" y="443"/>
                  </a:lnTo>
                  <a:lnTo>
                    <a:pt x="839" y="448"/>
                  </a:lnTo>
                  <a:lnTo>
                    <a:pt x="814" y="437"/>
                  </a:lnTo>
                  <a:lnTo>
                    <a:pt x="810" y="447"/>
                  </a:lnTo>
                  <a:lnTo>
                    <a:pt x="756" y="400"/>
                  </a:lnTo>
                  <a:lnTo>
                    <a:pt x="731" y="387"/>
                  </a:lnTo>
                  <a:lnTo>
                    <a:pt x="734" y="381"/>
                  </a:lnTo>
                  <a:lnTo>
                    <a:pt x="707" y="398"/>
                  </a:lnTo>
                  <a:lnTo>
                    <a:pt x="693" y="399"/>
                  </a:lnTo>
                  <a:lnTo>
                    <a:pt x="690" y="389"/>
                  </a:lnTo>
                  <a:lnTo>
                    <a:pt x="669" y="382"/>
                  </a:lnTo>
                  <a:lnTo>
                    <a:pt x="656" y="387"/>
                  </a:lnTo>
                  <a:lnTo>
                    <a:pt x="644" y="368"/>
                  </a:lnTo>
                  <a:lnTo>
                    <a:pt x="616" y="365"/>
                  </a:lnTo>
                  <a:lnTo>
                    <a:pt x="608" y="372"/>
                  </a:lnTo>
                  <a:lnTo>
                    <a:pt x="575" y="379"/>
                  </a:lnTo>
                  <a:lnTo>
                    <a:pt x="570" y="383"/>
                  </a:lnTo>
                  <a:lnTo>
                    <a:pt x="519" y="390"/>
                  </a:lnTo>
                  <a:lnTo>
                    <a:pt x="516" y="396"/>
                  </a:lnTo>
                  <a:lnTo>
                    <a:pt x="531" y="408"/>
                  </a:lnTo>
                  <a:lnTo>
                    <a:pt x="519" y="413"/>
                  </a:lnTo>
                  <a:lnTo>
                    <a:pt x="523" y="418"/>
                  </a:lnTo>
                  <a:lnTo>
                    <a:pt x="513" y="427"/>
                  </a:lnTo>
                  <a:lnTo>
                    <a:pt x="541" y="440"/>
                  </a:lnTo>
                  <a:lnTo>
                    <a:pt x="540" y="448"/>
                  </a:lnTo>
                  <a:lnTo>
                    <a:pt x="519" y="447"/>
                  </a:lnTo>
                  <a:lnTo>
                    <a:pt x="517" y="453"/>
                  </a:lnTo>
                  <a:lnTo>
                    <a:pt x="496" y="443"/>
                  </a:lnTo>
                  <a:lnTo>
                    <a:pt x="473" y="443"/>
                  </a:lnTo>
                  <a:lnTo>
                    <a:pt x="459" y="451"/>
                  </a:lnTo>
                  <a:lnTo>
                    <a:pt x="440" y="444"/>
                  </a:lnTo>
                  <a:lnTo>
                    <a:pt x="405" y="431"/>
                  </a:lnTo>
                  <a:lnTo>
                    <a:pt x="382" y="431"/>
                  </a:lnTo>
                  <a:lnTo>
                    <a:pt x="358" y="451"/>
                  </a:lnTo>
                  <a:lnTo>
                    <a:pt x="360" y="465"/>
                  </a:lnTo>
                  <a:lnTo>
                    <a:pt x="342" y="454"/>
                  </a:lnTo>
                  <a:lnTo>
                    <a:pt x="336" y="474"/>
                  </a:lnTo>
                  <a:lnTo>
                    <a:pt x="341" y="478"/>
                  </a:lnTo>
                  <a:lnTo>
                    <a:pt x="336" y="492"/>
                  </a:lnTo>
                  <a:lnTo>
                    <a:pt x="351" y="505"/>
                  </a:lnTo>
                  <a:lnTo>
                    <a:pt x="362" y="504"/>
                  </a:lnTo>
                  <a:lnTo>
                    <a:pt x="375" y="517"/>
                  </a:lnTo>
                  <a:lnTo>
                    <a:pt x="376" y="526"/>
                  </a:lnTo>
                  <a:lnTo>
                    <a:pt x="384" y="529"/>
                  </a:lnTo>
                  <a:lnTo>
                    <a:pt x="380" y="540"/>
                  </a:lnTo>
                  <a:lnTo>
                    <a:pt x="366" y="543"/>
                  </a:lnTo>
                  <a:lnTo>
                    <a:pt x="355" y="562"/>
                  </a:lnTo>
                  <a:lnTo>
                    <a:pt x="373" y="581"/>
                  </a:lnTo>
                  <a:lnTo>
                    <a:pt x="374" y="593"/>
                  </a:lnTo>
                  <a:lnTo>
                    <a:pt x="396" y="615"/>
                  </a:lnTo>
                  <a:lnTo>
                    <a:pt x="388" y="623"/>
                  </a:lnTo>
                  <a:lnTo>
                    <a:pt x="387" y="628"/>
                  </a:lnTo>
                  <a:lnTo>
                    <a:pt x="380" y="626"/>
                  </a:lnTo>
                  <a:lnTo>
                    <a:pt x="367" y="615"/>
                  </a:lnTo>
                  <a:lnTo>
                    <a:pt x="362" y="614"/>
                  </a:lnTo>
                  <a:lnTo>
                    <a:pt x="352" y="610"/>
                  </a:lnTo>
                  <a:lnTo>
                    <a:pt x="345" y="602"/>
                  </a:lnTo>
                  <a:lnTo>
                    <a:pt x="331" y="599"/>
                  </a:lnTo>
                  <a:lnTo>
                    <a:pt x="322" y="602"/>
                  </a:lnTo>
                  <a:lnTo>
                    <a:pt x="318" y="598"/>
                  </a:lnTo>
                  <a:lnTo>
                    <a:pt x="296" y="588"/>
                  </a:lnTo>
                  <a:lnTo>
                    <a:pt x="273" y="585"/>
                  </a:lnTo>
                  <a:lnTo>
                    <a:pt x="260" y="582"/>
                  </a:lnTo>
                  <a:lnTo>
                    <a:pt x="258" y="585"/>
                  </a:lnTo>
                  <a:lnTo>
                    <a:pt x="236" y="569"/>
                  </a:lnTo>
                  <a:lnTo>
                    <a:pt x="217" y="562"/>
                  </a:lnTo>
                  <a:lnTo>
                    <a:pt x="203" y="551"/>
                  </a:lnTo>
                  <a:lnTo>
                    <a:pt x="213" y="548"/>
                  </a:lnTo>
                  <a:lnTo>
                    <a:pt x="223" y="532"/>
                  </a:lnTo>
                  <a:lnTo>
                    <a:pt x="213" y="525"/>
                  </a:lnTo>
                  <a:lnTo>
                    <a:pt x="233" y="517"/>
                  </a:lnTo>
                  <a:lnTo>
                    <a:pt x="232" y="513"/>
                  </a:lnTo>
                  <a:lnTo>
                    <a:pt x="219" y="516"/>
                  </a:lnTo>
                  <a:lnTo>
                    <a:pt x="218" y="508"/>
                  </a:lnTo>
                  <a:lnTo>
                    <a:pt x="225" y="502"/>
                  </a:lnTo>
                  <a:lnTo>
                    <a:pt x="239" y="502"/>
                  </a:lnTo>
                  <a:lnTo>
                    <a:pt x="240" y="495"/>
                  </a:lnTo>
                  <a:lnTo>
                    <a:pt x="234" y="485"/>
                  </a:lnTo>
                  <a:lnTo>
                    <a:pt x="238" y="476"/>
                  </a:lnTo>
                  <a:lnTo>
                    <a:pt x="237" y="470"/>
                  </a:lnTo>
                  <a:lnTo>
                    <a:pt x="214" y="464"/>
                  </a:lnTo>
                  <a:lnTo>
                    <a:pt x="206" y="464"/>
                  </a:lnTo>
                  <a:lnTo>
                    <a:pt x="195" y="456"/>
                  </a:lnTo>
                  <a:lnTo>
                    <a:pt x="184" y="459"/>
                  </a:lnTo>
                  <a:lnTo>
                    <a:pt x="164" y="452"/>
                  </a:lnTo>
                  <a:lnTo>
                    <a:pt x="164" y="448"/>
                  </a:lnTo>
                  <a:lnTo>
                    <a:pt x="157" y="440"/>
                  </a:lnTo>
                  <a:lnTo>
                    <a:pt x="146" y="440"/>
                  </a:lnTo>
                  <a:lnTo>
                    <a:pt x="143" y="434"/>
                  </a:lnTo>
                  <a:lnTo>
                    <a:pt x="146" y="430"/>
                  </a:lnTo>
                  <a:lnTo>
                    <a:pt x="134" y="420"/>
                  </a:lnTo>
                  <a:lnTo>
                    <a:pt x="120" y="422"/>
                  </a:lnTo>
                  <a:lnTo>
                    <a:pt x="116" y="421"/>
                  </a:lnTo>
                  <a:lnTo>
                    <a:pt x="113" y="425"/>
                  </a:lnTo>
                  <a:lnTo>
                    <a:pt x="108" y="424"/>
                  </a:lnTo>
                  <a:lnTo>
                    <a:pt x="102" y="412"/>
                  </a:lnTo>
                  <a:lnTo>
                    <a:pt x="97" y="406"/>
                  </a:lnTo>
                  <a:lnTo>
                    <a:pt x="100" y="405"/>
                  </a:lnTo>
                  <a:lnTo>
                    <a:pt x="111" y="405"/>
                  </a:lnTo>
                  <a:lnTo>
                    <a:pt x="116" y="402"/>
                  </a:lnTo>
                  <a:lnTo>
                    <a:pt x="111" y="397"/>
                  </a:lnTo>
                  <a:lnTo>
                    <a:pt x="100" y="394"/>
                  </a:lnTo>
                  <a:lnTo>
                    <a:pt x="100" y="390"/>
                  </a:lnTo>
                  <a:lnTo>
                    <a:pt x="94" y="387"/>
                  </a:lnTo>
                  <a:lnTo>
                    <a:pt x="83" y="375"/>
                  </a:lnTo>
                  <a:lnTo>
                    <a:pt x="86" y="371"/>
                  </a:lnTo>
                  <a:lnTo>
                    <a:pt x="82" y="362"/>
                  </a:lnTo>
                  <a:lnTo>
                    <a:pt x="68" y="357"/>
                  </a:lnTo>
                  <a:lnTo>
                    <a:pt x="60" y="360"/>
                  </a:lnTo>
                  <a:lnTo>
                    <a:pt x="58" y="355"/>
                  </a:lnTo>
                  <a:lnTo>
                    <a:pt x="43" y="351"/>
                  </a:lnTo>
                  <a:lnTo>
                    <a:pt x="36" y="340"/>
                  </a:lnTo>
                  <a:lnTo>
                    <a:pt x="33" y="331"/>
                  </a:lnTo>
                  <a:lnTo>
                    <a:pt x="26" y="328"/>
                  </a:lnTo>
                  <a:lnTo>
                    <a:pt x="31" y="322"/>
                  </a:lnTo>
                  <a:lnTo>
                    <a:pt x="23" y="305"/>
                  </a:lnTo>
                  <a:lnTo>
                    <a:pt x="31" y="295"/>
                  </a:lnTo>
                  <a:lnTo>
                    <a:pt x="29" y="292"/>
                  </a:lnTo>
                  <a:lnTo>
                    <a:pt x="42" y="283"/>
                  </a:lnTo>
                  <a:lnTo>
                    <a:pt x="26" y="274"/>
                  </a:lnTo>
                  <a:lnTo>
                    <a:pt x="49" y="252"/>
                  </a:lnTo>
                  <a:lnTo>
                    <a:pt x="60" y="243"/>
                  </a:lnTo>
                  <a:lnTo>
                    <a:pt x="62" y="234"/>
                  </a:lnTo>
                  <a:lnTo>
                    <a:pt x="40" y="223"/>
                  </a:lnTo>
                  <a:lnTo>
                    <a:pt x="43" y="211"/>
                  </a:lnTo>
                  <a:lnTo>
                    <a:pt x="29" y="199"/>
                  </a:lnTo>
                  <a:lnTo>
                    <a:pt x="34" y="184"/>
                  </a:lnTo>
                  <a:lnTo>
                    <a:pt x="15" y="165"/>
                  </a:lnTo>
                  <a:lnTo>
                    <a:pt x="23" y="153"/>
                  </a:lnTo>
                  <a:lnTo>
                    <a:pt x="1" y="143"/>
                  </a:lnTo>
                  <a:lnTo>
                    <a:pt x="0" y="131"/>
                  </a:lnTo>
                  <a:lnTo>
                    <a:pt x="9" y="129"/>
                  </a:lnTo>
                  <a:lnTo>
                    <a:pt x="29" y="123"/>
                  </a:lnTo>
                  <a:lnTo>
                    <a:pt x="40" y="117"/>
                  </a:lnTo>
                  <a:lnTo>
                    <a:pt x="62" y="127"/>
                  </a:lnTo>
                  <a:lnTo>
                    <a:pt x="97" y="131"/>
                  </a:lnTo>
                  <a:lnTo>
                    <a:pt x="149" y="149"/>
                  </a:lnTo>
                  <a:lnTo>
                    <a:pt x="161" y="157"/>
                  </a:lnTo>
                  <a:lnTo>
                    <a:pt x="166" y="168"/>
                  </a:lnTo>
                  <a:lnTo>
                    <a:pt x="155" y="177"/>
                  </a:lnTo>
                  <a:lnTo>
                    <a:pt x="136" y="181"/>
                  </a:lnTo>
                  <a:lnTo>
                    <a:pt x="76" y="168"/>
                  </a:lnTo>
                  <a:lnTo>
                    <a:pt x="67" y="171"/>
                  </a:lnTo>
                  <a:lnTo>
                    <a:pt x="92" y="183"/>
                  </a:lnTo>
                  <a:lnTo>
                    <a:pt x="94" y="191"/>
                  </a:lnTo>
                  <a:lnTo>
                    <a:pt x="100" y="208"/>
                  </a:lnTo>
                  <a:lnTo>
                    <a:pt x="118" y="213"/>
                  </a:lnTo>
                  <a:lnTo>
                    <a:pt x="129" y="217"/>
                  </a:lnTo>
                  <a:lnTo>
                    <a:pt x="129" y="209"/>
                  </a:lnTo>
                  <a:lnTo>
                    <a:pt x="118" y="202"/>
                  </a:lnTo>
                  <a:lnTo>
                    <a:pt x="125" y="195"/>
                  </a:lnTo>
                  <a:lnTo>
                    <a:pt x="159" y="206"/>
                  </a:lnTo>
                  <a:lnTo>
                    <a:pt x="169" y="202"/>
                  </a:lnTo>
                  <a:lnTo>
                    <a:pt x="156" y="189"/>
                  </a:lnTo>
                  <a:lnTo>
                    <a:pt x="180" y="174"/>
                  </a:lnTo>
                  <a:lnTo>
                    <a:pt x="192" y="174"/>
                  </a:lnTo>
                  <a:lnTo>
                    <a:pt x="206" y="180"/>
                  </a:lnTo>
                  <a:lnTo>
                    <a:pt x="208" y="168"/>
                  </a:lnTo>
                  <a:lnTo>
                    <a:pt x="195" y="159"/>
                  </a:lnTo>
                  <a:lnTo>
                    <a:pt x="197" y="149"/>
                  </a:lnTo>
                  <a:lnTo>
                    <a:pt x="185" y="139"/>
                  </a:lnTo>
                  <a:lnTo>
                    <a:pt x="221" y="144"/>
                  </a:lnTo>
                  <a:lnTo>
                    <a:pt x="231" y="153"/>
                  </a:lnTo>
                  <a:lnTo>
                    <a:pt x="217" y="155"/>
                  </a:lnTo>
                  <a:lnTo>
                    <a:pt x="220" y="165"/>
                  </a:lnTo>
                  <a:lnTo>
                    <a:pt x="232" y="170"/>
                  </a:lnTo>
                  <a:lnTo>
                    <a:pt x="250" y="166"/>
                  </a:lnTo>
                  <a:lnTo>
                    <a:pt x="248" y="156"/>
                  </a:lnTo>
                  <a:lnTo>
                    <a:pt x="271" y="148"/>
                  </a:lnTo>
                  <a:lnTo>
                    <a:pt x="308" y="134"/>
                  </a:lnTo>
                  <a:lnTo>
                    <a:pt x="318" y="135"/>
                  </a:lnTo>
                  <a:lnTo>
                    <a:pt x="311" y="145"/>
                  </a:lnTo>
                  <a:lnTo>
                    <a:pt x="326" y="147"/>
                  </a:lnTo>
                  <a:lnTo>
                    <a:pt x="333" y="141"/>
                  </a:lnTo>
                  <a:lnTo>
                    <a:pt x="355" y="141"/>
                  </a:lnTo>
                  <a:lnTo>
                    <a:pt x="370" y="134"/>
                  </a:lnTo>
                  <a:lnTo>
                    <a:pt x="389" y="144"/>
                  </a:lnTo>
                  <a:lnTo>
                    <a:pt x="397" y="133"/>
                  </a:lnTo>
                  <a:lnTo>
                    <a:pt x="380" y="124"/>
                  </a:lnTo>
                  <a:lnTo>
                    <a:pt x="383" y="119"/>
                  </a:lnTo>
                  <a:lnTo>
                    <a:pt x="422" y="123"/>
                  </a:lnTo>
                  <a:lnTo>
                    <a:pt x="441" y="128"/>
                  </a:lnTo>
                  <a:lnTo>
                    <a:pt x="496" y="147"/>
                  </a:lnTo>
                  <a:lnTo>
                    <a:pt x="499" y="138"/>
                  </a:lnTo>
                  <a:lnTo>
                    <a:pt x="482" y="130"/>
                  </a:lnTo>
                  <a:lnTo>
                    <a:pt x="479" y="126"/>
                  </a:lnTo>
                  <a:lnTo>
                    <a:pt x="464" y="125"/>
                  </a:lnTo>
                  <a:lnTo>
                    <a:pt x="463" y="117"/>
                  </a:lnTo>
                  <a:lnTo>
                    <a:pt x="450" y="105"/>
                  </a:lnTo>
                  <a:lnTo>
                    <a:pt x="446" y="100"/>
                  </a:lnTo>
                  <a:lnTo>
                    <a:pt x="459" y="86"/>
                  </a:lnTo>
                  <a:lnTo>
                    <a:pt x="457" y="71"/>
                  </a:lnTo>
                  <a:lnTo>
                    <a:pt x="464" y="68"/>
                  </a:lnTo>
                  <a:lnTo>
                    <a:pt x="497" y="73"/>
                  </a:lnTo>
                  <a:lnTo>
                    <a:pt x="506" y="82"/>
                  </a:lnTo>
                  <a:lnTo>
                    <a:pt x="503" y="94"/>
                  </a:lnTo>
                  <a:lnTo>
                    <a:pt x="514" y="99"/>
                  </a:lnTo>
                  <a:lnTo>
                    <a:pt x="525" y="110"/>
                  </a:lnTo>
                  <a:lnTo>
                    <a:pt x="537" y="132"/>
                  </a:lnTo>
                  <a:lnTo>
                    <a:pt x="556" y="142"/>
                  </a:lnTo>
                  <a:lnTo>
                    <a:pt x="558" y="153"/>
                  </a:lnTo>
                  <a:lnTo>
                    <a:pt x="548" y="176"/>
                  </a:lnTo>
                  <a:lnTo>
                    <a:pt x="564" y="178"/>
                  </a:lnTo>
                  <a:lnTo>
                    <a:pt x="565" y="172"/>
                  </a:lnTo>
                  <a:lnTo>
                    <a:pt x="576" y="168"/>
                  </a:lnTo>
                  <a:lnTo>
                    <a:pt x="575" y="160"/>
                  </a:lnTo>
                  <a:lnTo>
                    <a:pt x="580" y="152"/>
                  </a:lnTo>
                  <a:lnTo>
                    <a:pt x="568" y="143"/>
                  </a:lnTo>
                  <a:lnTo>
                    <a:pt x="566" y="132"/>
                  </a:lnTo>
                  <a:lnTo>
                    <a:pt x="552" y="131"/>
                  </a:lnTo>
                  <a:lnTo>
                    <a:pt x="543" y="122"/>
                  </a:lnTo>
                  <a:lnTo>
                    <a:pt x="542" y="106"/>
                  </a:lnTo>
                  <a:lnTo>
                    <a:pt x="518" y="94"/>
                  </a:lnTo>
                  <a:lnTo>
                    <a:pt x="532" y="83"/>
                  </a:lnTo>
                  <a:lnTo>
                    <a:pt x="521" y="72"/>
                  </a:lnTo>
                  <a:lnTo>
                    <a:pt x="527" y="71"/>
                  </a:lnTo>
                  <a:lnTo>
                    <a:pt x="539" y="80"/>
                  </a:lnTo>
                  <a:lnTo>
                    <a:pt x="545" y="95"/>
                  </a:lnTo>
                  <a:lnTo>
                    <a:pt x="560" y="98"/>
                  </a:lnTo>
                  <a:lnTo>
                    <a:pt x="546" y="87"/>
                  </a:lnTo>
                  <a:lnTo>
                    <a:pt x="562" y="80"/>
                  </a:lnTo>
                  <a:lnTo>
                    <a:pt x="585" y="80"/>
                  </a:lnTo>
                  <a:lnTo>
                    <a:pt x="614" y="88"/>
                  </a:lnTo>
                  <a:lnTo>
                    <a:pt x="593" y="76"/>
                  </a:lnTo>
                  <a:lnTo>
                    <a:pt x="579" y="60"/>
                  </a:lnTo>
                  <a:lnTo>
                    <a:pt x="596" y="57"/>
                  </a:lnTo>
                  <a:lnTo>
                    <a:pt x="625" y="57"/>
                  </a:lnTo>
                  <a:lnTo>
                    <a:pt x="648" y="55"/>
                  </a:lnTo>
                  <a:lnTo>
                    <a:pt x="631" y="48"/>
                  </a:lnTo>
                  <a:lnTo>
                    <a:pt x="635" y="37"/>
                  </a:lnTo>
                  <a:lnTo>
                    <a:pt x="648" y="37"/>
                  </a:lnTo>
                  <a:lnTo>
                    <a:pt x="662" y="30"/>
                  </a:lnTo>
                  <a:lnTo>
                    <a:pt x="690" y="28"/>
                  </a:lnTo>
                  <a:lnTo>
                    <a:pt x="689" y="24"/>
                  </a:lnTo>
                  <a:lnTo>
                    <a:pt x="716" y="23"/>
                  </a:lnTo>
                  <a:lnTo>
                    <a:pt x="729" y="26"/>
                  </a:lnTo>
                  <a:lnTo>
                    <a:pt x="745" y="18"/>
                  </a:lnTo>
                  <a:lnTo>
                    <a:pt x="766" y="18"/>
                  </a:lnTo>
                  <a:lnTo>
                    <a:pt x="762" y="12"/>
                  </a:lnTo>
                  <a:lnTo>
                    <a:pt x="764" y="6"/>
                  </a:lnTo>
                  <a:lnTo>
                    <a:pt x="782" y="0"/>
                  </a:lnTo>
                  <a:lnTo>
                    <a:pt x="807" y="5"/>
                  </a:lnTo>
                  <a:lnTo>
                    <a:pt x="796" y="8"/>
                  </a:lnTo>
                  <a:lnTo>
                    <a:pt x="824" y="11"/>
                  </a:lnTo>
                  <a:lnTo>
                    <a:pt x="836" y="17"/>
                  </a:lnTo>
                  <a:lnTo>
                    <a:pt x="842" y="14"/>
                  </a:lnTo>
                  <a:lnTo>
                    <a:pt x="875" y="14"/>
                  </a:lnTo>
                  <a:lnTo>
                    <a:pt x="909" y="21"/>
                  </a:lnTo>
                  <a:lnTo>
                    <a:pt x="925" y="27"/>
                  </a:lnTo>
                  <a:lnTo>
                    <a:pt x="933" y="34"/>
                  </a:lnTo>
                  <a:lnTo>
                    <a:pt x="925" y="39"/>
                  </a:lnTo>
                  <a:lnTo>
                    <a:pt x="906" y="47"/>
                  </a:lnTo>
                  <a:lnTo>
                    <a:pt x="903" y="51"/>
                  </a:lnTo>
                  <a:lnTo>
                    <a:pt x="919" y="54"/>
                  </a:lnTo>
                  <a:lnTo>
                    <a:pt x="941" y="57"/>
                  </a:lnTo>
                  <a:lnTo>
                    <a:pt x="947" y="54"/>
                  </a:lnTo>
                  <a:lnTo>
                    <a:pt x="965" y="64"/>
                  </a:lnTo>
                  <a:lnTo>
                    <a:pt x="965" y="60"/>
                  </a:lnTo>
                  <a:lnTo>
                    <a:pt x="981" y="58"/>
                  </a:lnTo>
                  <a:lnTo>
                    <a:pt x="1021" y="60"/>
                  </a:lnTo>
                  <a:lnTo>
                    <a:pt x="1032" y="68"/>
                  </a:lnTo>
                  <a:lnTo>
                    <a:pt x="1084" y="70"/>
                  </a:lnTo>
                  <a:lnTo>
                    <a:pt x="1070" y="58"/>
                  </a:lnTo>
                  <a:lnTo>
                    <a:pt x="1098" y="61"/>
                  </a:lnTo>
                  <a:lnTo>
                    <a:pt x="1116" y="61"/>
                  </a:lnTo>
                  <a:lnTo>
                    <a:pt x="1145" y="68"/>
                  </a:lnTo>
                  <a:lnTo>
                    <a:pt x="1163" y="79"/>
                  </a:lnTo>
                  <a:lnTo>
                    <a:pt x="1164" y="85"/>
                  </a:lnTo>
                  <a:lnTo>
                    <a:pt x="1194" y="97"/>
                  </a:lnTo>
                  <a:lnTo>
                    <a:pt x="1221" y="104"/>
                  </a:lnTo>
                  <a:lnTo>
                    <a:pt x="1212" y="88"/>
                  </a:lnTo>
                  <a:lnTo>
                    <a:pt x="1240" y="94"/>
                  </a:lnTo>
                  <a:lnTo>
                    <a:pt x="1255" y="90"/>
                  </a:lnTo>
                  <a:lnTo>
                    <a:pt x="1283" y="95"/>
                  </a:lnTo>
                  <a:lnTo>
                    <a:pt x="1286" y="91"/>
                  </a:lnTo>
                  <a:lnTo>
                    <a:pt x="1309" y="93"/>
                  </a:lnTo>
                  <a:lnTo>
                    <a:pt x="1281" y="78"/>
                  </a:lnTo>
                  <a:lnTo>
                    <a:pt x="1287" y="71"/>
                  </a:lnTo>
                  <a:lnTo>
                    <a:pt x="1407" y="82"/>
                  </a:lnTo>
                  <a:lnTo>
                    <a:pt x="1430" y="91"/>
                  </a:lnTo>
                  <a:lnTo>
                    <a:pt x="1479" y="103"/>
                  </a:lnTo>
                  <a:lnTo>
                    <a:pt x="1523" y="100"/>
                  </a:lnTo>
                  <a:lnTo>
                    <a:pt x="1550" y="103"/>
                  </a:lnTo>
                  <a:lnTo>
                    <a:pt x="1569" y="109"/>
                  </a:lnTo>
                  <a:lnTo>
                    <a:pt x="1585" y="120"/>
                  </a:lnTo>
                  <a:lnTo>
                    <a:pt x="1606" y="125"/>
                  </a:lnTo>
                  <a:lnTo>
                    <a:pt x="1618" y="122"/>
                  </a:lnTo>
                  <a:lnTo>
                    <a:pt x="1639" y="122"/>
                  </a:lnTo>
                  <a:lnTo>
                    <a:pt x="1666" y="125"/>
                  </a:lnTo>
                  <a:lnTo>
                    <a:pt x="1686" y="123"/>
                  </a:lnTo>
                  <a:lnTo>
                    <a:pt x="1729" y="137"/>
                  </a:lnTo>
                  <a:lnTo>
                    <a:pt x="1737" y="132"/>
                  </a:lnTo>
                  <a:lnTo>
                    <a:pt x="1711" y="122"/>
                  </a:lnTo>
                  <a:lnTo>
                    <a:pt x="1705" y="114"/>
                  </a:lnTo>
                  <a:lnTo>
                    <a:pt x="1751" y="119"/>
                  </a:lnTo>
                  <a:lnTo>
                    <a:pt x="1775" y="118"/>
                  </a:lnTo>
                  <a:lnTo>
                    <a:pt x="1822" y="125"/>
                  </a:lnTo>
                  <a:lnTo>
                    <a:pt x="1850" y="133"/>
                  </a:lnTo>
                  <a:lnTo>
                    <a:pt x="1948" y="198"/>
                  </a:lnTo>
                  <a:lnTo>
                    <a:pt x="1942" y="205"/>
                  </a:lnTo>
                  <a:lnTo>
                    <a:pt x="1924" y="205"/>
                  </a:lnTo>
                  <a:lnTo>
                    <a:pt x="1948" y="214"/>
                  </a:lnTo>
                  <a:lnTo>
                    <a:pt x="1975" y="227"/>
                  </a:lnTo>
                  <a:lnTo>
                    <a:pt x="1988" y="231"/>
                  </a:lnTo>
                  <a:lnTo>
                    <a:pt x="1999" y="239"/>
                  </a:lnTo>
                  <a:lnTo>
                    <a:pt x="2002" y="243"/>
                  </a:lnTo>
                  <a:lnTo>
                    <a:pt x="1972" y="240"/>
                  </a:lnTo>
                  <a:lnTo>
                    <a:pt x="1953" y="252"/>
                  </a:lnTo>
                  <a:lnTo>
                    <a:pt x="1944" y="254"/>
                  </a:lnTo>
                  <a:lnTo>
                    <a:pt x="1939" y="267"/>
                  </a:lnTo>
                  <a:lnTo>
                    <a:pt x="1933" y="277"/>
                  </a:lnTo>
                  <a:lnTo>
                    <a:pt x="1938" y="285"/>
                  </a:lnTo>
                  <a:lnTo>
                    <a:pt x="1904" y="273"/>
                  </a:lnTo>
                  <a:lnTo>
                    <a:pt x="1886" y="287"/>
                  </a:lnTo>
                  <a:lnTo>
                    <a:pt x="1872" y="280"/>
                  </a:lnTo>
                  <a:lnTo>
                    <a:pt x="1868" y="288"/>
                  </a:lnTo>
                  <a:lnTo>
                    <a:pt x="1847" y="285"/>
                  </a:lnTo>
                  <a:lnTo>
                    <a:pt x="1857" y="297"/>
                  </a:lnTo>
                  <a:lnTo>
                    <a:pt x="1859" y="314"/>
                  </a:lnTo>
                  <a:lnTo>
                    <a:pt x="1868" y="321"/>
                  </a:lnTo>
                  <a:lnTo>
                    <a:pt x="1888" y="325"/>
                  </a:lnTo>
                  <a:lnTo>
                    <a:pt x="1915" y="351"/>
                  </a:lnTo>
                  <a:lnTo>
                    <a:pt x="1903" y="351"/>
                  </a:lnTo>
                  <a:lnTo>
                    <a:pt x="1913" y="366"/>
                  </a:lnTo>
                  <a:lnTo>
                    <a:pt x="1927" y="374"/>
                  </a:lnTo>
                  <a:lnTo>
                    <a:pt x="1912" y="383"/>
                  </a:lnTo>
                  <a:lnTo>
                    <a:pt x="1928" y="404"/>
                  </a:lnTo>
                  <a:lnTo>
                    <a:pt x="1911" y="408"/>
                  </a:lnTo>
                  <a:lnTo>
                    <a:pt x="1925" y="427"/>
                  </a:lnTo>
                  <a:lnTo>
                    <a:pt x="1919" y="444"/>
                  </a:lnTo>
                  <a:lnTo>
                    <a:pt x="1902" y="431"/>
                  </a:lnTo>
                  <a:lnTo>
                    <a:pt x="1871" y="405"/>
                  </a:lnTo>
                  <a:lnTo>
                    <a:pt x="1824" y="365"/>
                  </a:lnTo>
                  <a:lnTo>
                    <a:pt x="1805" y="340"/>
                  </a:lnTo>
                  <a:lnTo>
                    <a:pt x="1805" y="329"/>
                  </a:lnTo>
                  <a:lnTo>
                    <a:pt x="1797" y="321"/>
                  </a:lnTo>
                  <a:lnTo>
                    <a:pt x="1814" y="317"/>
                  </a:lnTo>
                  <a:lnTo>
                    <a:pt x="1813" y="295"/>
                  </a:lnTo>
                  <a:lnTo>
                    <a:pt x="1815" y="277"/>
                  </a:lnTo>
                  <a:lnTo>
                    <a:pt x="1822" y="263"/>
                  </a:lnTo>
                  <a:lnTo>
                    <a:pt x="1802" y="239"/>
                  </a:lnTo>
                  <a:lnTo>
                    <a:pt x="1788" y="240"/>
                  </a:lnTo>
                  <a:lnTo>
                    <a:pt x="1798" y="255"/>
                  </a:lnTo>
                  <a:lnTo>
                    <a:pt x="1788" y="274"/>
                  </a:lnTo>
                  <a:lnTo>
                    <a:pt x="1751" y="252"/>
                  </a:lnTo>
                  <a:lnTo>
                    <a:pt x="1724" y="258"/>
                  </a:lnTo>
                  <a:lnTo>
                    <a:pt x="1724" y="288"/>
                  </a:lnTo>
                  <a:lnTo>
                    <a:pt x="1747" y="298"/>
                  </a:lnTo>
                  <a:lnTo>
                    <a:pt x="1722" y="303"/>
                  </a:lnTo>
                  <a:lnTo>
                    <a:pt x="1703" y="305"/>
                  </a:lnTo>
                  <a:lnTo>
                    <a:pt x="1690" y="292"/>
                  </a:lnTo>
                  <a:lnTo>
                    <a:pt x="1666" y="289"/>
                  </a:lnTo>
                  <a:lnTo>
                    <a:pt x="1659" y="298"/>
                  </a:lnTo>
                  <a:lnTo>
                    <a:pt x="1614" y="295"/>
                  </a:lnTo>
                  <a:lnTo>
                    <a:pt x="1575" y="300"/>
                  </a:lnTo>
                  <a:lnTo>
                    <a:pt x="1565" y="334"/>
                  </a:lnTo>
                  <a:lnTo>
                    <a:pt x="1550" y="377"/>
                  </a:lnTo>
                  <a:lnTo>
                    <a:pt x="1574" y="379"/>
                  </a:lnTo>
                  <a:lnTo>
                    <a:pt x="1591" y="390"/>
                  </a:lnTo>
                  <a:lnTo>
                    <a:pt x="1608" y="394"/>
                  </a:lnTo>
                  <a:lnTo>
                    <a:pt x="1609" y="385"/>
                  </a:lnTo>
                  <a:lnTo>
                    <a:pt x="1626" y="386"/>
                  </a:lnTo>
                  <a:lnTo>
                    <a:pt x="1664" y="406"/>
                  </a:lnTo>
                  <a:lnTo>
                    <a:pt x="1678" y="422"/>
                  </a:lnTo>
                  <a:lnTo>
                    <a:pt x="1682" y="440"/>
                  </a:lnTo>
                  <a:lnTo>
                    <a:pt x="1698" y="462"/>
                  </a:lnTo>
                  <a:lnTo>
                    <a:pt x="1714" y="491"/>
                  </a:lnTo>
                  <a:lnTo>
                    <a:pt x="1711" y="518"/>
                  </a:lnTo>
                  <a:lnTo>
                    <a:pt x="1715" y="531"/>
                  </a:lnTo>
                  <a:lnTo>
                    <a:pt x="1709" y="553"/>
                  </a:lnTo>
                  <a:lnTo>
                    <a:pt x="1703" y="574"/>
                  </a:lnTo>
                  <a:lnTo>
                    <a:pt x="1700" y="585"/>
                  </a:lnTo>
                  <a:lnTo>
                    <a:pt x="1686" y="597"/>
                  </a:lnTo>
                  <a:lnTo>
                    <a:pt x="1677" y="597"/>
                  </a:lnTo>
                  <a:lnTo>
                    <a:pt x="1662" y="588"/>
                  </a:lnTo>
                  <a:lnTo>
                    <a:pt x="1650" y="602"/>
                  </a:lnTo>
                  <a:lnTo>
                    <a:pt x="1651" y="608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7630060" y="1793477"/>
              <a:ext cx="104657" cy="36722"/>
            </a:xfrm>
            <a:custGeom>
              <a:avLst/>
              <a:gdLst/>
              <a:ahLst/>
              <a:cxnLst/>
              <a:rect l="l" t="t" r="r" b="b"/>
              <a:pathLst>
                <a:path w="57" h="20" extrusionOk="0">
                  <a:moveTo>
                    <a:pt x="57" y="14"/>
                  </a:moveTo>
                  <a:lnTo>
                    <a:pt x="3" y="20"/>
                  </a:lnTo>
                  <a:lnTo>
                    <a:pt x="0" y="2"/>
                  </a:lnTo>
                  <a:lnTo>
                    <a:pt x="6" y="0"/>
                  </a:lnTo>
                  <a:lnTo>
                    <a:pt x="15" y="1"/>
                  </a:lnTo>
                  <a:lnTo>
                    <a:pt x="52" y="9"/>
                  </a:lnTo>
                  <a:lnTo>
                    <a:pt x="57" y="1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6513711" y="1756756"/>
              <a:ext cx="126691" cy="22034"/>
            </a:xfrm>
            <a:custGeom>
              <a:avLst/>
              <a:gdLst/>
              <a:ahLst/>
              <a:cxnLst/>
              <a:rect l="l" t="t" r="r" b="b"/>
              <a:pathLst>
                <a:path w="69" h="12" extrusionOk="0">
                  <a:moveTo>
                    <a:pt x="66" y="5"/>
                  </a:moveTo>
                  <a:lnTo>
                    <a:pt x="53" y="6"/>
                  </a:lnTo>
                  <a:lnTo>
                    <a:pt x="44" y="8"/>
                  </a:lnTo>
                  <a:lnTo>
                    <a:pt x="44" y="10"/>
                  </a:lnTo>
                  <a:lnTo>
                    <a:pt x="34" y="12"/>
                  </a:lnTo>
                  <a:lnTo>
                    <a:pt x="20" y="9"/>
                  </a:lnTo>
                  <a:lnTo>
                    <a:pt x="23" y="5"/>
                  </a:lnTo>
                  <a:lnTo>
                    <a:pt x="0" y="5"/>
                  </a:lnTo>
                  <a:lnTo>
                    <a:pt x="19" y="2"/>
                  </a:lnTo>
                  <a:lnTo>
                    <a:pt x="35" y="2"/>
                  </a:lnTo>
                  <a:lnTo>
                    <a:pt x="39" y="6"/>
                  </a:lnTo>
                  <a:lnTo>
                    <a:pt x="43" y="3"/>
                  </a:lnTo>
                  <a:lnTo>
                    <a:pt x="52" y="0"/>
                  </a:lnTo>
                  <a:lnTo>
                    <a:pt x="69" y="3"/>
                  </a:lnTo>
                  <a:lnTo>
                    <a:pt x="66" y="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7400548" y="1751247"/>
              <a:ext cx="212988" cy="58756"/>
            </a:xfrm>
            <a:custGeom>
              <a:avLst/>
              <a:gdLst/>
              <a:ahLst/>
              <a:cxnLst/>
              <a:rect l="l" t="t" r="r" b="b"/>
              <a:pathLst>
                <a:path w="116" h="32" extrusionOk="0">
                  <a:moveTo>
                    <a:pt x="116" y="30"/>
                  </a:moveTo>
                  <a:lnTo>
                    <a:pt x="96" y="32"/>
                  </a:lnTo>
                  <a:lnTo>
                    <a:pt x="61" y="28"/>
                  </a:lnTo>
                  <a:lnTo>
                    <a:pt x="37" y="23"/>
                  </a:lnTo>
                  <a:lnTo>
                    <a:pt x="17" y="13"/>
                  </a:lnTo>
                  <a:lnTo>
                    <a:pt x="0" y="11"/>
                  </a:lnTo>
                  <a:lnTo>
                    <a:pt x="16" y="2"/>
                  </a:lnTo>
                  <a:lnTo>
                    <a:pt x="34" y="0"/>
                  </a:lnTo>
                  <a:lnTo>
                    <a:pt x="63" y="6"/>
                  </a:lnTo>
                  <a:lnTo>
                    <a:pt x="103" y="18"/>
                  </a:lnTo>
                  <a:lnTo>
                    <a:pt x="116" y="3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401036" y="2898810"/>
              <a:ext cx="348859" cy="269906"/>
            </a:xfrm>
            <a:custGeom>
              <a:avLst/>
              <a:gdLst/>
              <a:ahLst/>
              <a:cxnLst/>
              <a:rect l="l" t="t" r="r" b="b"/>
              <a:pathLst>
                <a:path w="190" h="147" extrusionOk="0">
                  <a:moveTo>
                    <a:pt x="114" y="6"/>
                  </a:moveTo>
                  <a:lnTo>
                    <a:pt x="120" y="13"/>
                  </a:lnTo>
                  <a:lnTo>
                    <a:pt x="148" y="22"/>
                  </a:lnTo>
                  <a:lnTo>
                    <a:pt x="154" y="18"/>
                  </a:lnTo>
                  <a:lnTo>
                    <a:pt x="171" y="26"/>
                  </a:lnTo>
                  <a:lnTo>
                    <a:pt x="189" y="24"/>
                  </a:lnTo>
                  <a:lnTo>
                    <a:pt x="190" y="35"/>
                  </a:lnTo>
                  <a:lnTo>
                    <a:pt x="176" y="47"/>
                  </a:lnTo>
                  <a:lnTo>
                    <a:pt x="156" y="52"/>
                  </a:lnTo>
                  <a:lnTo>
                    <a:pt x="154" y="58"/>
                  </a:lnTo>
                  <a:lnTo>
                    <a:pt x="145" y="68"/>
                  </a:lnTo>
                  <a:lnTo>
                    <a:pt x="139" y="83"/>
                  </a:lnTo>
                  <a:lnTo>
                    <a:pt x="145" y="95"/>
                  </a:lnTo>
                  <a:lnTo>
                    <a:pt x="136" y="103"/>
                  </a:lnTo>
                  <a:lnTo>
                    <a:pt x="133" y="115"/>
                  </a:lnTo>
                  <a:lnTo>
                    <a:pt x="121" y="119"/>
                  </a:lnTo>
                  <a:lnTo>
                    <a:pt x="110" y="134"/>
                  </a:lnTo>
                  <a:lnTo>
                    <a:pt x="90" y="134"/>
                  </a:lnTo>
                  <a:lnTo>
                    <a:pt x="75" y="134"/>
                  </a:lnTo>
                  <a:lnTo>
                    <a:pt x="65" y="140"/>
                  </a:lnTo>
                  <a:lnTo>
                    <a:pt x="59" y="147"/>
                  </a:lnTo>
                  <a:lnTo>
                    <a:pt x="50" y="146"/>
                  </a:lnTo>
                  <a:lnTo>
                    <a:pt x="45" y="139"/>
                  </a:lnTo>
                  <a:lnTo>
                    <a:pt x="41" y="129"/>
                  </a:lnTo>
                  <a:lnTo>
                    <a:pt x="27" y="126"/>
                  </a:lnTo>
                  <a:lnTo>
                    <a:pt x="25" y="119"/>
                  </a:lnTo>
                  <a:lnTo>
                    <a:pt x="31" y="112"/>
                  </a:lnTo>
                  <a:lnTo>
                    <a:pt x="33" y="107"/>
                  </a:lnTo>
                  <a:lnTo>
                    <a:pt x="28" y="101"/>
                  </a:lnTo>
                  <a:lnTo>
                    <a:pt x="33" y="89"/>
                  </a:lnTo>
                  <a:lnTo>
                    <a:pt x="27" y="78"/>
                  </a:lnTo>
                  <a:lnTo>
                    <a:pt x="34" y="76"/>
                  </a:lnTo>
                  <a:lnTo>
                    <a:pt x="35" y="67"/>
                  </a:lnTo>
                  <a:lnTo>
                    <a:pt x="37" y="64"/>
                  </a:lnTo>
                  <a:lnTo>
                    <a:pt x="38" y="49"/>
                  </a:lnTo>
                  <a:lnTo>
                    <a:pt x="45" y="44"/>
                  </a:lnTo>
                  <a:lnTo>
                    <a:pt x="42" y="35"/>
                  </a:lnTo>
                  <a:lnTo>
                    <a:pt x="32" y="35"/>
                  </a:lnTo>
                  <a:lnTo>
                    <a:pt x="30" y="37"/>
                  </a:lnTo>
                  <a:lnTo>
                    <a:pt x="21" y="37"/>
                  </a:lnTo>
                  <a:lnTo>
                    <a:pt x="17" y="27"/>
                  </a:lnTo>
                  <a:lnTo>
                    <a:pt x="10" y="30"/>
                  </a:lnTo>
                  <a:lnTo>
                    <a:pt x="5" y="35"/>
                  </a:lnTo>
                  <a:lnTo>
                    <a:pt x="6" y="21"/>
                  </a:lnTo>
                  <a:lnTo>
                    <a:pt x="0" y="14"/>
                  </a:lnTo>
                  <a:lnTo>
                    <a:pt x="22" y="0"/>
                  </a:lnTo>
                  <a:lnTo>
                    <a:pt x="41" y="3"/>
                  </a:lnTo>
                  <a:lnTo>
                    <a:pt x="61" y="3"/>
                  </a:lnTo>
                  <a:lnTo>
                    <a:pt x="77" y="6"/>
                  </a:lnTo>
                  <a:lnTo>
                    <a:pt x="90" y="5"/>
                  </a:lnTo>
                  <a:lnTo>
                    <a:pt x="114" y="6"/>
                  </a:lnTo>
                  <a:lnTo>
                    <a:pt x="114" y="6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5904127" y="2924514"/>
              <a:ext cx="29378" cy="55083"/>
            </a:xfrm>
            <a:custGeom>
              <a:avLst/>
              <a:gdLst/>
              <a:ahLst/>
              <a:cxnLst/>
              <a:rect l="l" t="t" r="r" b="b"/>
              <a:pathLst>
                <a:path w="16" h="30" extrusionOk="0">
                  <a:moveTo>
                    <a:pt x="16" y="16"/>
                  </a:moveTo>
                  <a:lnTo>
                    <a:pt x="11" y="30"/>
                  </a:lnTo>
                  <a:lnTo>
                    <a:pt x="4" y="26"/>
                  </a:lnTo>
                  <a:lnTo>
                    <a:pt x="0" y="14"/>
                  </a:lnTo>
                  <a:lnTo>
                    <a:pt x="3" y="7"/>
                  </a:lnTo>
                  <a:lnTo>
                    <a:pt x="12" y="0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5540580" y="2647263"/>
              <a:ext cx="341515" cy="299283"/>
            </a:xfrm>
            <a:custGeom>
              <a:avLst/>
              <a:gdLst/>
              <a:ahLst/>
              <a:cxnLst/>
              <a:rect l="l" t="t" r="r" b="b"/>
              <a:pathLst>
                <a:path w="186" h="163" extrusionOk="0">
                  <a:moveTo>
                    <a:pt x="151" y="29"/>
                  </a:moveTo>
                  <a:lnTo>
                    <a:pt x="154" y="31"/>
                  </a:lnTo>
                  <a:lnTo>
                    <a:pt x="158" y="31"/>
                  </a:lnTo>
                  <a:lnTo>
                    <a:pt x="165" y="35"/>
                  </a:lnTo>
                  <a:lnTo>
                    <a:pt x="186" y="39"/>
                  </a:lnTo>
                  <a:lnTo>
                    <a:pt x="179" y="52"/>
                  </a:lnTo>
                  <a:lnTo>
                    <a:pt x="178" y="65"/>
                  </a:lnTo>
                  <a:lnTo>
                    <a:pt x="174" y="68"/>
                  </a:lnTo>
                  <a:lnTo>
                    <a:pt x="167" y="66"/>
                  </a:lnTo>
                  <a:lnTo>
                    <a:pt x="168" y="71"/>
                  </a:lnTo>
                  <a:lnTo>
                    <a:pt x="157" y="81"/>
                  </a:lnTo>
                  <a:lnTo>
                    <a:pt x="157" y="90"/>
                  </a:lnTo>
                  <a:lnTo>
                    <a:pt x="164" y="87"/>
                  </a:lnTo>
                  <a:lnTo>
                    <a:pt x="170" y="95"/>
                  </a:lnTo>
                  <a:lnTo>
                    <a:pt x="169" y="100"/>
                  </a:lnTo>
                  <a:lnTo>
                    <a:pt x="174" y="107"/>
                  </a:lnTo>
                  <a:lnTo>
                    <a:pt x="168" y="113"/>
                  </a:lnTo>
                  <a:lnTo>
                    <a:pt x="173" y="127"/>
                  </a:lnTo>
                  <a:lnTo>
                    <a:pt x="182" y="130"/>
                  </a:lnTo>
                  <a:lnTo>
                    <a:pt x="180" y="138"/>
                  </a:lnTo>
                  <a:lnTo>
                    <a:pt x="167" y="149"/>
                  </a:lnTo>
                  <a:lnTo>
                    <a:pt x="137" y="143"/>
                  </a:lnTo>
                  <a:lnTo>
                    <a:pt x="114" y="149"/>
                  </a:lnTo>
                  <a:lnTo>
                    <a:pt x="113" y="161"/>
                  </a:lnTo>
                  <a:lnTo>
                    <a:pt x="95" y="163"/>
                  </a:lnTo>
                  <a:lnTo>
                    <a:pt x="78" y="155"/>
                  </a:lnTo>
                  <a:lnTo>
                    <a:pt x="72" y="159"/>
                  </a:lnTo>
                  <a:lnTo>
                    <a:pt x="44" y="150"/>
                  </a:lnTo>
                  <a:lnTo>
                    <a:pt x="38" y="143"/>
                  </a:lnTo>
                  <a:lnTo>
                    <a:pt x="46" y="132"/>
                  </a:lnTo>
                  <a:lnTo>
                    <a:pt x="49" y="95"/>
                  </a:lnTo>
                  <a:lnTo>
                    <a:pt x="34" y="75"/>
                  </a:lnTo>
                  <a:lnTo>
                    <a:pt x="23" y="66"/>
                  </a:lnTo>
                  <a:lnTo>
                    <a:pt x="1" y="58"/>
                  </a:lnTo>
                  <a:lnTo>
                    <a:pt x="0" y="45"/>
                  </a:lnTo>
                  <a:lnTo>
                    <a:pt x="19" y="41"/>
                  </a:lnTo>
                  <a:lnTo>
                    <a:pt x="43" y="46"/>
                  </a:lnTo>
                  <a:lnTo>
                    <a:pt x="39" y="25"/>
                  </a:lnTo>
                  <a:lnTo>
                    <a:pt x="53" y="32"/>
                  </a:lnTo>
                  <a:lnTo>
                    <a:pt x="87" y="18"/>
                  </a:lnTo>
                  <a:lnTo>
                    <a:pt x="91" y="3"/>
                  </a:lnTo>
                  <a:lnTo>
                    <a:pt x="103" y="0"/>
                  </a:lnTo>
                  <a:lnTo>
                    <a:pt x="106" y="6"/>
                  </a:lnTo>
                  <a:lnTo>
                    <a:pt x="112" y="6"/>
                  </a:lnTo>
                  <a:lnTo>
                    <a:pt x="120" y="14"/>
                  </a:lnTo>
                  <a:lnTo>
                    <a:pt x="130" y="22"/>
                  </a:lnTo>
                  <a:lnTo>
                    <a:pt x="137" y="20"/>
                  </a:lnTo>
                  <a:lnTo>
                    <a:pt x="151" y="29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2130941" y="2706018"/>
              <a:ext cx="1683703" cy="842770"/>
            </a:xfrm>
            <a:custGeom>
              <a:avLst/>
              <a:gdLst/>
              <a:ahLst/>
              <a:cxnLst/>
              <a:rect l="l" t="t" r="r" b="b"/>
              <a:pathLst>
                <a:path w="917" h="459" extrusionOk="0">
                  <a:moveTo>
                    <a:pt x="601" y="26"/>
                  </a:moveTo>
                  <a:lnTo>
                    <a:pt x="583" y="31"/>
                  </a:lnTo>
                  <a:lnTo>
                    <a:pt x="569" y="39"/>
                  </a:lnTo>
                  <a:lnTo>
                    <a:pt x="555" y="47"/>
                  </a:lnTo>
                  <a:lnTo>
                    <a:pt x="554" y="49"/>
                  </a:lnTo>
                  <a:lnTo>
                    <a:pt x="571" y="46"/>
                  </a:lnTo>
                  <a:lnTo>
                    <a:pt x="577" y="52"/>
                  </a:lnTo>
                  <a:lnTo>
                    <a:pt x="591" y="48"/>
                  </a:lnTo>
                  <a:lnTo>
                    <a:pt x="605" y="41"/>
                  </a:lnTo>
                  <a:lnTo>
                    <a:pt x="621" y="35"/>
                  </a:lnTo>
                  <a:lnTo>
                    <a:pt x="612" y="45"/>
                  </a:lnTo>
                  <a:lnTo>
                    <a:pt x="620" y="47"/>
                  </a:lnTo>
                  <a:lnTo>
                    <a:pt x="627" y="54"/>
                  </a:lnTo>
                  <a:lnTo>
                    <a:pt x="642" y="50"/>
                  </a:lnTo>
                  <a:lnTo>
                    <a:pt x="657" y="48"/>
                  </a:lnTo>
                  <a:lnTo>
                    <a:pt x="658" y="54"/>
                  </a:lnTo>
                  <a:lnTo>
                    <a:pt x="662" y="54"/>
                  </a:lnTo>
                  <a:lnTo>
                    <a:pt x="666" y="55"/>
                  </a:lnTo>
                  <a:lnTo>
                    <a:pt x="671" y="63"/>
                  </a:lnTo>
                  <a:lnTo>
                    <a:pt x="657" y="64"/>
                  </a:lnTo>
                  <a:lnTo>
                    <a:pt x="656" y="64"/>
                  </a:lnTo>
                  <a:lnTo>
                    <a:pt x="645" y="63"/>
                  </a:lnTo>
                  <a:lnTo>
                    <a:pt x="632" y="66"/>
                  </a:lnTo>
                  <a:lnTo>
                    <a:pt x="621" y="68"/>
                  </a:lnTo>
                  <a:lnTo>
                    <a:pt x="607" y="80"/>
                  </a:lnTo>
                  <a:lnTo>
                    <a:pt x="598" y="86"/>
                  </a:lnTo>
                  <a:lnTo>
                    <a:pt x="600" y="88"/>
                  </a:lnTo>
                  <a:lnTo>
                    <a:pt x="616" y="77"/>
                  </a:lnTo>
                  <a:lnTo>
                    <a:pt x="617" y="77"/>
                  </a:lnTo>
                  <a:lnTo>
                    <a:pt x="604" y="91"/>
                  </a:lnTo>
                  <a:lnTo>
                    <a:pt x="595" y="104"/>
                  </a:lnTo>
                  <a:lnTo>
                    <a:pt x="588" y="114"/>
                  </a:lnTo>
                  <a:lnTo>
                    <a:pt x="586" y="124"/>
                  </a:lnTo>
                  <a:lnTo>
                    <a:pt x="583" y="128"/>
                  </a:lnTo>
                  <a:lnTo>
                    <a:pt x="582" y="134"/>
                  </a:lnTo>
                  <a:lnTo>
                    <a:pt x="582" y="143"/>
                  </a:lnTo>
                  <a:lnTo>
                    <a:pt x="583" y="145"/>
                  </a:lnTo>
                  <a:lnTo>
                    <a:pt x="588" y="144"/>
                  </a:lnTo>
                  <a:lnTo>
                    <a:pt x="593" y="143"/>
                  </a:lnTo>
                  <a:lnTo>
                    <a:pt x="597" y="140"/>
                  </a:lnTo>
                  <a:lnTo>
                    <a:pt x="607" y="131"/>
                  </a:lnTo>
                  <a:lnTo>
                    <a:pt x="612" y="118"/>
                  </a:lnTo>
                  <a:lnTo>
                    <a:pt x="612" y="107"/>
                  </a:lnTo>
                  <a:lnTo>
                    <a:pt x="616" y="99"/>
                  </a:lnTo>
                  <a:lnTo>
                    <a:pt x="624" y="89"/>
                  </a:lnTo>
                  <a:lnTo>
                    <a:pt x="630" y="83"/>
                  </a:lnTo>
                  <a:lnTo>
                    <a:pt x="638" y="79"/>
                  </a:lnTo>
                  <a:lnTo>
                    <a:pt x="637" y="85"/>
                  </a:lnTo>
                  <a:lnTo>
                    <a:pt x="643" y="76"/>
                  </a:lnTo>
                  <a:lnTo>
                    <a:pt x="647" y="74"/>
                  </a:lnTo>
                  <a:lnTo>
                    <a:pt x="652" y="67"/>
                  </a:lnTo>
                  <a:lnTo>
                    <a:pt x="663" y="71"/>
                  </a:lnTo>
                  <a:lnTo>
                    <a:pt x="672" y="77"/>
                  </a:lnTo>
                  <a:lnTo>
                    <a:pt x="669" y="86"/>
                  </a:lnTo>
                  <a:lnTo>
                    <a:pt x="665" y="95"/>
                  </a:lnTo>
                  <a:lnTo>
                    <a:pt x="654" y="103"/>
                  </a:lnTo>
                  <a:lnTo>
                    <a:pt x="652" y="107"/>
                  </a:lnTo>
                  <a:lnTo>
                    <a:pt x="655" y="107"/>
                  </a:lnTo>
                  <a:lnTo>
                    <a:pt x="668" y="99"/>
                  </a:lnTo>
                  <a:lnTo>
                    <a:pt x="673" y="101"/>
                  </a:lnTo>
                  <a:lnTo>
                    <a:pt x="671" y="111"/>
                  </a:lnTo>
                  <a:lnTo>
                    <a:pt x="669" y="120"/>
                  </a:lnTo>
                  <a:lnTo>
                    <a:pt x="658" y="130"/>
                  </a:lnTo>
                  <a:lnTo>
                    <a:pt x="652" y="137"/>
                  </a:lnTo>
                  <a:lnTo>
                    <a:pt x="644" y="143"/>
                  </a:lnTo>
                  <a:lnTo>
                    <a:pt x="652" y="147"/>
                  </a:lnTo>
                  <a:lnTo>
                    <a:pt x="659" y="148"/>
                  </a:lnTo>
                  <a:lnTo>
                    <a:pt x="671" y="145"/>
                  </a:lnTo>
                  <a:lnTo>
                    <a:pt x="682" y="141"/>
                  </a:lnTo>
                  <a:lnTo>
                    <a:pt x="691" y="138"/>
                  </a:lnTo>
                  <a:lnTo>
                    <a:pt x="705" y="133"/>
                  </a:lnTo>
                  <a:lnTo>
                    <a:pt x="722" y="122"/>
                  </a:lnTo>
                  <a:lnTo>
                    <a:pt x="722" y="120"/>
                  </a:lnTo>
                  <a:lnTo>
                    <a:pt x="723" y="114"/>
                  </a:lnTo>
                  <a:lnTo>
                    <a:pt x="731" y="111"/>
                  </a:lnTo>
                  <a:lnTo>
                    <a:pt x="743" y="113"/>
                  </a:lnTo>
                  <a:lnTo>
                    <a:pt x="755" y="114"/>
                  </a:lnTo>
                  <a:lnTo>
                    <a:pt x="768" y="108"/>
                  </a:lnTo>
                  <a:lnTo>
                    <a:pt x="770" y="100"/>
                  </a:lnTo>
                  <a:lnTo>
                    <a:pt x="770" y="98"/>
                  </a:lnTo>
                  <a:lnTo>
                    <a:pt x="790" y="85"/>
                  </a:lnTo>
                  <a:lnTo>
                    <a:pt x="798" y="82"/>
                  </a:lnTo>
                  <a:lnTo>
                    <a:pt x="821" y="81"/>
                  </a:lnTo>
                  <a:lnTo>
                    <a:pt x="848" y="81"/>
                  </a:lnTo>
                  <a:lnTo>
                    <a:pt x="851" y="77"/>
                  </a:lnTo>
                  <a:lnTo>
                    <a:pt x="856" y="76"/>
                  </a:lnTo>
                  <a:lnTo>
                    <a:pt x="864" y="73"/>
                  </a:lnTo>
                  <a:lnTo>
                    <a:pt x="872" y="64"/>
                  </a:lnTo>
                  <a:lnTo>
                    <a:pt x="882" y="50"/>
                  </a:lnTo>
                  <a:lnTo>
                    <a:pt x="898" y="36"/>
                  </a:lnTo>
                  <a:lnTo>
                    <a:pt x="902" y="40"/>
                  </a:lnTo>
                  <a:lnTo>
                    <a:pt x="912" y="37"/>
                  </a:lnTo>
                  <a:lnTo>
                    <a:pt x="917" y="43"/>
                  </a:lnTo>
                  <a:lnTo>
                    <a:pt x="908" y="68"/>
                  </a:lnTo>
                  <a:lnTo>
                    <a:pt x="915" y="79"/>
                  </a:lnTo>
                  <a:lnTo>
                    <a:pt x="916" y="85"/>
                  </a:lnTo>
                  <a:lnTo>
                    <a:pt x="896" y="94"/>
                  </a:lnTo>
                  <a:lnTo>
                    <a:pt x="879" y="100"/>
                  </a:lnTo>
                  <a:lnTo>
                    <a:pt x="861" y="106"/>
                  </a:lnTo>
                  <a:lnTo>
                    <a:pt x="849" y="117"/>
                  </a:lnTo>
                  <a:lnTo>
                    <a:pt x="845" y="122"/>
                  </a:lnTo>
                  <a:lnTo>
                    <a:pt x="842" y="131"/>
                  </a:lnTo>
                  <a:lnTo>
                    <a:pt x="844" y="141"/>
                  </a:lnTo>
                  <a:lnTo>
                    <a:pt x="850" y="142"/>
                  </a:lnTo>
                  <a:lnTo>
                    <a:pt x="851" y="135"/>
                  </a:lnTo>
                  <a:lnTo>
                    <a:pt x="854" y="140"/>
                  </a:lnTo>
                  <a:lnTo>
                    <a:pt x="851" y="145"/>
                  </a:lnTo>
                  <a:lnTo>
                    <a:pt x="839" y="148"/>
                  </a:lnTo>
                  <a:lnTo>
                    <a:pt x="832" y="147"/>
                  </a:lnTo>
                  <a:lnTo>
                    <a:pt x="820" y="151"/>
                  </a:lnTo>
                  <a:lnTo>
                    <a:pt x="813" y="151"/>
                  </a:lnTo>
                  <a:lnTo>
                    <a:pt x="804" y="152"/>
                  </a:lnTo>
                  <a:lnTo>
                    <a:pt x="789" y="158"/>
                  </a:lnTo>
                  <a:lnTo>
                    <a:pt x="813" y="154"/>
                  </a:lnTo>
                  <a:lnTo>
                    <a:pt x="816" y="158"/>
                  </a:lnTo>
                  <a:lnTo>
                    <a:pt x="793" y="163"/>
                  </a:lnTo>
                  <a:lnTo>
                    <a:pt x="783" y="163"/>
                  </a:lnTo>
                  <a:lnTo>
                    <a:pt x="785" y="161"/>
                  </a:lnTo>
                  <a:lnTo>
                    <a:pt x="778" y="166"/>
                  </a:lnTo>
                  <a:lnTo>
                    <a:pt x="782" y="168"/>
                  </a:lnTo>
                  <a:lnTo>
                    <a:pt x="775" y="181"/>
                  </a:lnTo>
                  <a:lnTo>
                    <a:pt x="759" y="196"/>
                  </a:lnTo>
                  <a:lnTo>
                    <a:pt x="759" y="191"/>
                  </a:lnTo>
                  <a:lnTo>
                    <a:pt x="756" y="190"/>
                  </a:lnTo>
                  <a:lnTo>
                    <a:pt x="753" y="185"/>
                  </a:lnTo>
                  <a:lnTo>
                    <a:pt x="753" y="195"/>
                  </a:lnTo>
                  <a:lnTo>
                    <a:pt x="756" y="199"/>
                  </a:lnTo>
                  <a:lnTo>
                    <a:pt x="754" y="205"/>
                  </a:lnTo>
                  <a:lnTo>
                    <a:pt x="747" y="213"/>
                  </a:lnTo>
                  <a:lnTo>
                    <a:pt x="734" y="228"/>
                  </a:lnTo>
                  <a:lnTo>
                    <a:pt x="732" y="228"/>
                  </a:lnTo>
                  <a:lnTo>
                    <a:pt x="741" y="214"/>
                  </a:lnTo>
                  <a:lnTo>
                    <a:pt x="735" y="208"/>
                  </a:lnTo>
                  <a:lnTo>
                    <a:pt x="738" y="191"/>
                  </a:lnTo>
                  <a:lnTo>
                    <a:pt x="732" y="200"/>
                  </a:lnTo>
                  <a:lnTo>
                    <a:pt x="732" y="212"/>
                  </a:lnTo>
                  <a:lnTo>
                    <a:pt x="722" y="209"/>
                  </a:lnTo>
                  <a:lnTo>
                    <a:pt x="731" y="215"/>
                  </a:lnTo>
                  <a:lnTo>
                    <a:pt x="727" y="233"/>
                  </a:lnTo>
                  <a:lnTo>
                    <a:pt x="731" y="234"/>
                  </a:lnTo>
                  <a:lnTo>
                    <a:pt x="731" y="241"/>
                  </a:lnTo>
                  <a:lnTo>
                    <a:pt x="728" y="260"/>
                  </a:lnTo>
                  <a:lnTo>
                    <a:pt x="715" y="274"/>
                  </a:lnTo>
                  <a:lnTo>
                    <a:pt x="697" y="280"/>
                  </a:lnTo>
                  <a:lnTo>
                    <a:pt x="684" y="291"/>
                  </a:lnTo>
                  <a:lnTo>
                    <a:pt x="675" y="292"/>
                  </a:lnTo>
                  <a:lnTo>
                    <a:pt x="665" y="299"/>
                  </a:lnTo>
                  <a:lnTo>
                    <a:pt x="662" y="305"/>
                  </a:lnTo>
                  <a:lnTo>
                    <a:pt x="641" y="317"/>
                  </a:lnTo>
                  <a:lnTo>
                    <a:pt x="630" y="327"/>
                  </a:lnTo>
                  <a:lnTo>
                    <a:pt x="620" y="338"/>
                  </a:lnTo>
                  <a:lnTo>
                    <a:pt x="614" y="351"/>
                  </a:lnTo>
                  <a:lnTo>
                    <a:pt x="614" y="365"/>
                  </a:lnTo>
                  <a:lnTo>
                    <a:pt x="616" y="381"/>
                  </a:lnTo>
                  <a:lnTo>
                    <a:pt x="620" y="394"/>
                  </a:lnTo>
                  <a:lnTo>
                    <a:pt x="619" y="403"/>
                  </a:lnTo>
                  <a:lnTo>
                    <a:pt x="622" y="425"/>
                  </a:lnTo>
                  <a:lnTo>
                    <a:pt x="620" y="437"/>
                  </a:lnTo>
                  <a:lnTo>
                    <a:pt x="617" y="445"/>
                  </a:lnTo>
                  <a:lnTo>
                    <a:pt x="611" y="457"/>
                  </a:lnTo>
                  <a:lnTo>
                    <a:pt x="606" y="459"/>
                  </a:lnTo>
                  <a:lnTo>
                    <a:pt x="599" y="457"/>
                  </a:lnTo>
                  <a:lnTo>
                    <a:pt x="597" y="448"/>
                  </a:lnTo>
                  <a:lnTo>
                    <a:pt x="592" y="444"/>
                  </a:lnTo>
                  <a:lnTo>
                    <a:pt x="586" y="428"/>
                  </a:lnTo>
                  <a:lnTo>
                    <a:pt x="582" y="413"/>
                  </a:lnTo>
                  <a:lnTo>
                    <a:pt x="580" y="405"/>
                  </a:lnTo>
                  <a:lnTo>
                    <a:pt x="586" y="393"/>
                  </a:lnTo>
                  <a:lnTo>
                    <a:pt x="584" y="383"/>
                  </a:lnTo>
                  <a:lnTo>
                    <a:pt x="574" y="366"/>
                  </a:lnTo>
                  <a:lnTo>
                    <a:pt x="569" y="363"/>
                  </a:lnTo>
                  <a:lnTo>
                    <a:pt x="551" y="372"/>
                  </a:lnTo>
                  <a:lnTo>
                    <a:pt x="548" y="371"/>
                  </a:lnTo>
                  <a:lnTo>
                    <a:pt x="543" y="363"/>
                  </a:lnTo>
                  <a:lnTo>
                    <a:pt x="534" y="357"/>
                  </a:lnTo>
                  <a:lnTo>
                    <a:pt x="514" y="360"/>
                  </a:lnTo>
                  <a:lnTo>
                    <a:pt x="501" y="358"/>
                  </a:lnTo>
                  <a:lnTo>
                    <a:pt x="488" y="360"/>
                  </a:lnTo>
                  <a:lnTo>
                    <a:pt x="481" y="363"/>
                  </a:lnTo>
                  <a:lnTo>
                    <a:pt x="483" y="368"/>
                  </a:lnTo>
                  <a:lnTo>
                    <a:pt x="480" y="375"/>
                  </a:lnTo>
                  <a:lnTo>
                    <a:pt x="483" y="379"/>
                  </a:lnTo>
                  <a:lnTo>
                    <a:pt x="480" y="381"/>
                  </a:lnTo>
                  <a:lnTo>
                    <a:pt x="474" y="379"/>
                  </a:lnTo>
                  <a:lnTo>
                    <a:pt x="467" y="383"/>
                  </a:lnTo>
                  <a:lnTo>
                    <a:pt x="456" y="382"/>
                  </a:lnTo>
                  <a:lnTo>
                    <a:pt x="446" y="371"/>
                  </a:lnTo>
                  <a:lnTo>
                    <a:pt x="431" y="374"/>
                  </a:lnTo>
                  <a:lnTo>
                    <a:pt x="420" y="369"/>
                  </a:lnTo>
                  <a:lnTo>
                    <a:pt x="410" y="371"/>
                  </a:lnTo>
                  <a:lnTo>
                    <a:pt x="395" y="375"/>
                  </a:lnTo>
                  <a:lnTo>
                    <a:pt x="377" y="389"/>
                  </a:lnTo>
                  <a:lnTo>
                    <a:pt x="360" y="397"/>
                  </a:lnTo>
                  <a:lnTo>
                    <a:pt x="349" y="406"/>
                  </a:lnTo>
                  <a:lnTo>
                    <a:pt x="343" y="415"/>
                  </a:lnTo>
                  <a:lnTo>
                    <a:pt x="340" y="428"/>
                  </a:lnTo>
                  <a:lnTo>
                    <a:pt x="339" y="437"/>
                  </a:lnTo>
                  <a:lnTo>
                    <a:pt x="340" y="444"/>
                  </a:lnTo>
                  <a:lnTo>
                    <a:pt x="334" y="445"/>
                  </a:lnTo>
                  <a:lnTo>
                    <a:pt x="323" y="440"/>
                  </a:lnTo>
                  <a:lnTo>
                    <a:pt x="312" y="434"/>
                  </a:lnTo>
                  <a:lnTo>
                    <a:pt x="309" y="425"/>
                  </a:lnTo>
                  <a:lnTo>
                    <a:pt x="309" y="412"/>
                  </a:lnTo>
                  <a:lnTo>
                    <a:pt x="301" y="402"/>
                  </a:lnTo>
                  <a:lnTo>
                    <a:pt x="299" y="390"/>
                  </a:lnTo>
                  <a:lnTo>
                    <a:pt x="294" y="377"/>
                  </a:lnTo>
                  <a:lnTo>
                    <a:pt x="284" y="369"/>
                  </a:lnTo>
                  <a:lnTo>
                    <a:pt x="271" y="370"/>
                  </a:lnTo>
                  <a:lnTo>
                    <a:pt x="257" y="385"/>
                  </a:lnTo>
                  <a:lnTo>
                    <a:pt x="245" y="380"/>
                  </a:lnTo>
                  <a:lnTo>
                    <a:pt x="238" y="374"/>
                  </a:lnTo>
                  <a:lnTo>
                    <a:pt x="237" y="363"/>
                  </a:lnTo>
                  <a:lnTo>
                    <a:pt x="235" y="353"/>
                  </a:lnTo>
                  <a:lnTo>
                    <a:pt x="228" y="345"/>
                  </a:lnTo>
                  <a:lnTo>
                    <a:pt x="221" y="339"/>
                  </a:lnTo>
                  <a:lnTo>
                    <a:pt x="218" y="332"/>
                  </a:lnTo>
                  <a:lnTo>
                    <a:pt x="189" y="332"/>
                  </a:lnTo>
                  <a:lnTo>
                    <a:pt x="187" y="340"/>
                  </a:lnTo>
                  <a:lnTo>
                    <a:pt x="175" y="340"/>
                  </a:lnTo>
                  <a:lnTo>
                    <a:pt x="143" y="340"/>
                  </a:lnTo>
                  <a:lnTo>
                    <a:pt x="110" y="326"/>
                  </a:lnTo>
                  <a:lnTo>
                    <a:pt x="89" y="317"/>
                  </a:lnTo>
                  <a:lnTo>
                    <a:pt x="92" y="314"/>
                  </a:lnTo>
                  <a:lnTo>
                    <a:pt x="71" y="316"/>
                  </a:lnTo>
                  <a:lnTo>
                    <a:pt x="52" y="317"/>
                  </a:lnTo>
                  <a:lnTo>
                    <a:pt x="53" y="308"/>
                  </a:lnTo>
                  <a:lnTo>
                    <a:pt x="47" y="297"/>
                  </a:lnTo>
                  <a:lnTo>
                    <a:pt x="41" y="294"/>
                  </a:lnTo>
                  <a:lnTo>
                    <a:pt x="41" y="289"/>
                  </a:lnTo>
                  <a:lnTo>
                    <a:pt x="32" y="288"/>
                  </a:lnTo>
                  <a:lnTo>
                    <a:pt x="29" y="283"/>
                  </a:lnTo>
                  <a:lnTo>
                    <a:pt x="15" y="281"/>
                  </a:lnTo>
                  <a:lnTo>
                    <a:pt x="12" y="277"/>
                  </a:lnTo>
                  <a:lnTo>
                    <a:pt x="15" y="267"/>
                  </a:lnTo>
                  <a:lnTo>
                    <a:pt x="7" y="248"/>
                  </a:lnTo>
                  <a:lnTo>
                    <a:pt x="6" y="222"/>
                  </a:lnTo>
                  <a:lnTo>
                    <a:pt x="8" y="217"/>
                  </a:lnTo>
                  <a:lnTo>
                    <a:pt x="4" y="211"/>
                  </a:lnTo>
                  <a:lnTo>
                    <a:pt x="0" y="195"/>
                  </a:lnTo>
                  <a:lnTo>
                    <a:pt x="5" y="180"/>
                  </a:lnTo>
                  <a:lnTo>
                    <a:pt x="3" y="169"/>
                  </a:lnTo>
                  <a:lnTo>
                    <a:pt x="14" y="154"/>
                  </a:lnTo>
                  <a:lnTo>
                    <a:pt x="22" y="138"/>
                  </a:lnTo>
                  <a:lnTo>
                    <a:pt x="26" y="123"/>
                  </a:lnTo>
                  <a:lnTo>
                    <a:pt x="42" y="106"/>
                  </a:lnTo>
                  <a:lnTo>
                    <a:pt x="54" y="88"/>
                  </a:lnTo>
                  <a:lnTo>
                    <a:pt x="66" y="71"/>
                  </a:lnTo>
                  <a:lnTo>
                    <a:pt x="78" y="46"/>
                  </a:lnTo>
                  <a:lnTo>
                    <a:pt x="84" y="31"/>
                  </a:lnTo>
                  <a:lnTo>
                    <a:pt x="85" y="23"/>
                  </a:lnTo>
                  <a:lnTo>
                    <a:pt x="89" y="18"/>
                  </a:lnTo>
                  <a:lnTo>
                    <a:pt x="106" y="25"/>
                  </a:lnTo>
                  <a:lnTo>
                    <a:pt x="103" y="43"/>
                  </a:lnTo>
                  <a:lnTo>
                    <a:pt x="109" y="37"/>
                  </a:lnTo>
                  <a:lnTo>
                    <a:pt x="117" y="23"/>
                  </a:lnTo>
                  <a:lnTo>
                    <a:pt x="122" y="7"/>
                  </a:lnTo>
                  <a:lnTo>
                    <a:pt x="163" y="7"/>
                  </a:lnTo>
                  <a:lnTo>
                    <a:pt x="207" y="7"/>
                  </a:lnTo>
                  <a:lnTo>
                    <a:pt x="221" y="7"/>
                  </a:lnTo>
                  <a:lnTo>
                    <a:pt x="266" y="7"/>
                  </a:lnTo>
                  <a:lnTo>
                    <a:pt x="309" y="7"/>
                  </a:lnTo>
                  <a:lnTo>
                    <a:pt x="354" y="7"/>
                  </a:lnTo>
                  <a:lnTo>
                    <a:pt x="397" y="7"/>
                  </a:lnTo>
                  <a:lnTo>
                    <a:pt x="447" y="7"/>
                  </a:lnTo>
                  <a:lnTo>
                    <a:pt x="497" y="7"/>
                  </a:lnTo>
                  <a:lnTo>
                    <a:pt x="528" y="7"/>
                  </a:lnTo>
                  <a:lnTo>
                    <a:pt x="531" y="0"/>
                  </a:lnTo>
                  <a:lnTo>
                    <a:pt x="537" y="0"/>
                  </a:lnTo>
                  <a:lnTo>
                    <a:pt x="534" y="10"/>
                  </a:lnTo>
                  <a:lnTo>
                    <a:pt x="537" y="13"/>
                  </a:lnTo>
                  <a:lnTo>
                    <a:pt x="547" y="14"/>
                  </a:lnTo>
                  <a:lnTo>
                    <a:pt x="560" y="17"/>
                  </a:lnTo>
                  <a:lnTo>
                    <a:pt x="572" y="23"/>
                  </a:lnTo>
                  <a:lnTo>
                    <a:pt x="585" y="20"/>
                  </a:lnTo>
                  <a:lnTo>
                    <a:pt x="601" y="26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1754541" y="2421423"/>
              <a:ext cx="78952" cy="40394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23" y="15"/>
                  </a:moveTo>
                  <a:lnTo>
                    <a:pt x="2" y="22"/>
                  </a:lnTo>
                  <a:lnTo>
                    <a:pt x="0" y="17"/>
                  </a:lnTo>
                  <a:lnTo>
                    <a:pt x="6" y="9"/>
                  </a:lnTo>
                  <a:lnTo>
                    <a:pt x="26" y="3"/>
                  </a:lnTo>
                  <a:lnTo>
                    <a:pt x="36" y="0"/>
                  </a:lnTo>
                  <a:lnTo>
                    <a:pt x="43" y="1"/>
                  </a:lnTo>
                  <a:lnTo>
                    <a:pt x="43" y="6"/>
                  </a:lnTo>
                  <a:lnTo>
                    <a:pt x="23" y="15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1548898" y="2344307"/>
              <a:ext cx="47739" cy="20196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9" y="8"/>
                  </a:moveTo>
                  <a:lnTo>
                    <a:pt x="7" y="11"/>
                  </a:lnTo>
                  <a:lnTo>
                    <a:pt x="3" y="7"/>
                  </a:lnTo>
                  <a:lnTo>
                    <a:pt x="0" y="3"/>
                  </a:lnTo>
                  <a:lnTo>
                    <a:pt x="17" y="0"/>
                  </a:lnTo>
                  <a:lnTo>
                    <a:pt x="26" y="1"/>
                  </a:lnTo>
                  <a:lnTo>
                    <a:pt x="19" y="8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1572767" y="2235977"/>
              <a:ext cx="69772" cy="25705"/>
            </a:xfrm>
            <a:custGeom>
              <a:avLst/>
              <a:gdLst/>
              <a:ahLst/>
              <a:cxnLst/>
              <a:rect l="l" t="t" r="r" b="b"/>
              <a:pathLst>
                <a:path w="38" h="14" extrusionOk="0">
                  <a:moveTo>
                    <a:pt x="10" y="0"/>
                  </a:moveTo>
                  <a:lnTo>
                    <a:pt x="14" y="3"/>
                  </a:lnTo>
                  <a:lnTo>
                    <a:pt x="24" y="2"/>
                  </a:lnTo>
                  <a:lnTo>
                    <a:pt x="28" y="6"/>
                  </a:lnTo>
                  <a:lnTo>
                    <a:pt x="38" y="8"/>
                  </a:lnTo>
                  <a:lnTo>
                    <a:pt x="34" y="10"/>
                  </a:lnTo>
                  <a:lnTo>
                    <a:pt x="20" y="14"/>
                  </a:lnTo>
                  <a:lnTo>
                    <a:pt x="15" y="10"/>
                  </a:lnTo>
                  <a:lnTo>
                    <a:pt x="14" y="7"/>
                  </a:lnTo>
                  <a:lnTo>
                    <a:pt x="2" y="8"/>
                  </a:lnTo>
                  <a:lnTo>
                    <a:pt x="0" y="7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1400175" y="2010137"/>
              <a:ext cx="1131037" cy="526961"/>
            </a:xfrm>
            <a:custGeom>
              <a:avLst/>
              <a:gdLst/>
              <a:ahLst/>
              <a:cxnLst/>
              <a:rect l="l" t="t" r="r" b="b"/>
              <a:pathLst>
                <a:path w="616" h="287" extrusionOk="0">
                  <a:moveTo>
                    <a:pt x="616" y="25"/>
                  </a:moveTo>
                  <a:lnTo>
                    <a:pt x="543" y="86"/>
                  </a:lnTo>
                  <a:lnTo>
                    <a:pt x="437" y="183"/>
                  </a:lnTo>
                  <a:lnTo>
                    <a:pt x="450" y="184"/>
                  </a:lnTo>
                  <a:lnTo>
                    <a:pt x="458" y="188"/>
                  </a:lnTo>
                  <a:lnTo>
                    <a:pt x="459" y="196"/>
                  </a:lnTo>
                  <a:lnTo>
                    <a:pt x="460" y="208"/>
                  </a:lnTo>
                  <a:lnTo>
                    <a:pt x="483" y="197"/>
                  </a:lnTo>
                  <a:lnTo>
                    <a:pt x="502" y="192"/>
                  </a:lnTo>
                  <a:lnTo>
                    <a:pt x="500" y="201"/>
                  </a:lnTo>
                  <a:lnTo>
                    <a:pt x="503" y="208"/>
                  </a:lnTo>
                  <a:lnTo>
                    <a:pt x="507" y="216"/>
                  </a:lnTo>
                  <a:lnTo>
                    <a:pt x="504" y="228"/>
                  </a:lnTo>
                  <a:lnTo>
                    <a:pt x="500" y="249"/>
                  </a:lnTo>
                  <a:lnTo>
                    <a:pt x="513" y="260"/>
                  </a:lnTo>
                  <a:lnTo>
                    <a:pt x="504" y="271"/>
                  </a:lnTo>
                  <a:lnTo>
                    <a:pt x="489" y="280"/>
                  </a:lnTo>
                  <a:lnTo>
                    <a:pt x="487" y="273"/>
                  </a:lnTo>
                  <a:lnTo>
                    <a:pt x="480" y="267"/>
                  </a:lnTo>
                  <a:lnTo>
                    <a:pt x="490" y="252"/>
                  </a:lnTo>
                  <a:lnTo>
                    <a:pt x="485" y="238"/>
                  </a:lnTo>
                  <a:lnTo>
                    <a:pt x="493" y="221"/>
                  </a:lnTo>
                  <a:lnTo>
                    <a:pt x="481" y="220"/>
                  </a:lnTo>
                  <a:lnTo>
                    <a:pt x="460" y="219"/>
                  </a:lnTo>
                  <a:lnTo>
                    <a:pt x="448" y="214"/>
                  </a:lnTo>
                  <a:lnTo>
                    <a:pt x="439" y="196"/>
                  </a:lnTo>
                  <a:lnTo>
                    <a:pt x="429" y="193"/>
                  </a:lnTo>
                  <a:lnTo>
                    <a:pt x="412" y="187"/>
                  </a:lnTo>
                  <a:lnTo>
                    <a:pt x="392" y="188"/>
                  </a:lnTo>
                  <a:lnTo>
                    <a:pt x="374" y="180"/>
                  </a:lnTo>
                  <a:lnTo>
                    <a:pt x="366" y="173"/>
                  </a:lnTo>
                  <a:lnTo>
                    <a:pt x="348" y="176"/>
                  </a:lnTo>
                  <a:lnTo>
                    <a:pt x="337" y="188"/>
                  </a:lnTo>
                  <a:lnTo>
                    <a:pt x="328" y="190"/>
                  </a:lnTo>
                  <a:lnTo>
                    <a:pt x="309" y="193"/>
                  </a:lnTo>
                  <a:lnTo>
                    <a:pt x="290" y="199"/>
                  </a:lnTo>
                  <a:lnTo>
                    <a:pt x="272" y="203"/>
                  </a:lnTo>
                  <a:lnTo>
                    <a:pt x="281" y="193"/>
                  </a:lnTo>
                  <a:lnTo>
                    <a:pt x="306" y="176"/>
                  </a:lnTo>
                  <a:lnTo>
                    <a:pt x="326" y="170"/>
                  </a:lnTo>
                  <a:lnTo>
                    <a:pt x="328" y="166"/>
                  </a:lnTo>
                  <a:lnTo>
                    <a:pt x="299" y="176"/>
                  </a:lnTo>
                  <a:lnTo>
                    <a:pt x="278" y="187"/>
                  </a:lnTo>
                  <a:lnTo>
                    <a:pt x="245" y="199"/>
                  </a:lnTo>
                  <a:lnTo>
                    <a:pt x="245" y="208"/>
                  </a:lnTo>
                  <a:lnTo>
                    <a:pt x="219" y="221"/>
                  </a:lnTo>
                  <a:lnTo>
                    <a:pt x="196" y="228"/>
                  </a:lnTo>
                  <a:lnTo>
                    <a:pt x="176" y="233"/>
                  </a:lnTo>
                  <a:lnTo>
                    <a:pt x="164" y="242"/>
                  </a:lnTo>
                  <a:lnTo>
                    <a:pt x="133" y="250"/>
                  </a:lnTo>
                  <a:lnTo>
                    <a:pt x="119" y="259"/>
                  </a:lnTo>
                  <a:lnTo>
                    <a:pt x="95" y="267"/>
                  </a:lnTo>
                  <a:lnTo>
                    <a:pt x="87" y="265"/>
                  </a:lnTo>
                  <a:lnTo>
                    <a:pt x="69" y="270"/>
                  </a:lnTo>
                  <a:lnTo>
                    <a:pt x="48" y="276"/>
                  </a:lnTo>
                  <a:lnTo>
                    <a:pt x="30" y="282"/>
                  </a:lnTo>
                  <a:lnTo>
                    <a:pt x="0" y="287"/>
                  </a:lnTo>
                  <a:lnTo>
                    <a:pt x="2" y="285"/>
                  </a:lnTo>
                  <a:lnTo>
                    <a:pt x="26" y="276"/>
                  </a:lnTo>
                  <a:lnTo>
                    <a:pt x="45" y="270"/>
                  </a:lnTo>
                  <a:lnTo>
                    <a:pt x="71" y="261"/>
                  </a:lnTo>
                  <a:lnTo>
                    <a:pt x="90" y="259"/>
                  </a:lnTo>
                  <a:lnTo>
                    <a:pt x="105" y="251"/>
                  </a:lnTo>
                  <a:lnTo>
                    <a:pt x="136" y="241"/>
                  </a:lnTo>
                  <a:lnTo>
                    <a:pt x="142" y="237"/>
                  </a:lnTo>
                  <a:lnTo>
                    <a:pt x="159" y="231"/>
                  </a:lnTo>
                  <a:lnTo>
                    <a:pt x="176" y="218"/>
                  </a:lnTo>
                  <a:lnTo>
                    <a:pt x="195" y="208"/>
                  </a:lnTo>
                  <a:lnTo>
                    <a:pt x="174" y="213"/>
                  </a:lnTo>
                  <a:lnTo>
                    <a:pt x="173" y="209"/>
                  </a:lnTo>
                  <a:lnTo>
                    <a:pt x="158" y="216"/>
                  </a:lnTo>
                  <a:lnTo>
                    <a:pt x="159" y="207"/>
                  </a:lnTo>
                  <a:lnTo>
                    <a:pt x="148" y="213"/>
                  </a:lnTo>
                  <a:lnTo>
                    <a:pt x="154" y="205"/>
                  </a:lnTo>
                  <a:lnTo>
                    <a:pt x="131" y="211"/>
                  </a:lnTo>
                  <a:lnTo>
                    <a:pt x="123" y="211"/>
                  </a:lnTo>
                  <a:lnTo>
                    <a:pt x="134" y="201"/>
                  </a:lnTo>
                  <a:lnTo>
                    <a:pt x="144" y="194"/>
                  </a:lnTo>
                  <a:lnTo>
                    <a:pt x="143" y="188"/>
                  </a:lnTo>
                  <a:lnTo>
                    <a:pt x="122" y="192"/>
                  </a:lnTo>
                  <a:lnTo>
                    <a:pt x="119" y="184"/>
                  </a:lnTo>
                  <a:lnTo>
                    <a:pt x="116" y="179"/>
                  </a:lnTo>
                  <a:lnTo>
                    <a:pt x="128" y="170"/>
                  </a:lnTo>
                  <a:lnTo>
                    <a:pt x="127" y="162"/>
                  </a:lnTo>
                  <a:lnTo>
                    <a:pt x="144" y="153"/>
                  </a:lnTo>
                  <a:lnTo>
                    <a:pt x="167" y="142"/>
                  </a:lnTo>
                  <a:lnTo>
                    <a:pt x="182" y="134"/>
                  </a:lnTo>
                  <a:lnTo>
                    <a:pt x="195" y="133"/>
                  </a:lnTo>
                  <a:lnTo>
                    <a:pt x="200" y="136"/>
                  </a:lnTo>
                  <a:lnTo>
                    <a:pt x="221" y="128"/>
                  </a:lnTo>
                  <a:lnTo>
                    <a:pt x="228" y="129"/>
                  </a:lnTo>
                  <a:lnTo>
                    <a:pt x="245" y="123"/>
                  </a:lnTo>
                  <a:lnTo>
                    <a:pt x="253" y="116"/>
                  </a:lnTo>
                  <a:lnTo>
                    <a:pt x="249" y="113"/>
                  </a:lnTo>
                  <a:lnTo>
                    <a:pt x="267" y="106"/>
                  </a:lnTo>
                  <a:lnTo>
                    <a:pt x="259" y="107"/>
                  </a:lnTo>
                  <a:lnTo>
                    <a:pt x="240" y="110"/>
                  </a:lnTo>
                  <a:lnTo>
                    <a:pt x="232" y="114"/>
                  </a:lnTo>
                  <a:lnTo>
                    <a:pt x="226" y="110"/>
                  </a:lnTo>
                  <a:lnTo>
                    <a:pt x="206" y="112"/>
                  </a:lnTo>
                  <a:lnTo>
                    <a:pt x="192" y="108"/>
                  </a:lnTo>
                  <a:lnTo>
                    <a:pt x="196" y="101"/>
                  </a:lnTo>
                  <a:lnTo>
                    <a:pt x="193" y="92"/>
                  </a:lnTo>
                  <a:lnTo>
                    <a:pt x="220" y="85"/>
                  </a:lnTo>
                  <a:lnTo>
                    <a:pt x="259" y="76"/>
                  </a:lnTo>
                  <a:lnTo>
                    <a:pt x="270" y="76"/>
                  </a:lnTo>
                  <a:lnTo>
                    <a:pt x="257" y="85"/>
                  </a:lnTo>
                  <a:lnTo>
                    <a:pt x="284" y="85"/>
                  </a:lnTo>
                  <a:lnTo>
                    <a:pt x="288" y="74"/>
                  </a:lnTo>
                  <a:lnTo>
                    <a:pt x="281" y="68"/>
                  </a:lnTo>
                  <a:lnTo>
                    <a:pt x="283" y="59"/>
                  </a:lnTo>
                  <a:lnTo>
                    <a:pt x="281" y="53"/>
                  </a:lnTo>
                  <a:lnTo>
                    <a:pt x="271" y="48"/>
                  </a:lnTo>
                  <a:lnTo>
                    <a:pt x="290" y="39"/>
                  </a:lnTo>
                  <a:lnTo>
                    <a:pt x="313" y="39"/>
                  </a:lnTo>
                  <a:lnTo>
                    <a:pt x="339" y="31"/>
                  </a:lnTo>
                  <a:lnTo>
                    <a:pt x="353" y="24"/>
                  </a:lnTo>
                  <a:lnTo>
                    <a:pt x="376" y="16"/>
                  </a:lnTo>
                  <a:lnTo>
                    <a:pt x="390" y="14"/>
                  </a:lnTo>
                  <a:lnTo>
                    <a:pt x="424" y="7"/>
                  </a:lnTo>
                  <a:lnTo>
                    <a:pt x="433" y="8"/>
                  </a:lnTo>
                  <a:lnTo>
                    <a:pt x="464" y="0"/>
                  </a:lnTo>
                  <a:lnTo>
                    <a:pt x="477" y="3"/>
                  </a:lnTo>
                  <a:lnTo>
                    <a:pt x="476" y="10"/>
                  </a:lnTo>
                  <a:lnTo>
                    <a:pt x="485" y="8"/>
                  </a:lnTo>
                  <a:lnTo>
                    <a:pt x="504" y="8"/>
                  </a:lnTo>
                  <a:lnTo>
                    <a:pt x="499" y="12"/>
                  </a:lnTo>
                  <a:lnTo>
                    <a:pt x="513" y="14"/>
                  </a:lnTo>
                  <a:lnTo>
                    <a:pt x="527" y="13"/>
                  </a:lnTo>
                  <a:lnTo>
                    <a:pt x="546" y="18"/>
                  </a:lnTo>
                  <a:lnTo>
                    <a:pt x="567" y="19"/>
                  </a:lnTo>
                  <a:lnTo>
                    <a:pt x="573" y="21"/>
                  </a:lnTo>
                  <a:lnTo>
                    <a:pt x="593" y="19"/>
                  </a:lnTo>
                  <a:lnTo>
                    <a:pt x="605" y="24"/>
                  </a:lnTo>
                  <a:lnTo>
                    <a:pt x="616" y="25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3983567" y="4224474"/>
              <a:ext cx="89968" cy="128527"/>
            </a:xfrm>
            <a:custGeom>
              <a:avLst/>
              <a:gdLst/>
              <a:ahLst/>
              <a:cxnLst/>
              <a:rect l="l" t="t" r="r" b="b"/>
              <a:pathLst>
                <a:path w="49" h="70" extrusionOk="0">
                  <a:moveTo>
                    <a:pt x="0" y="65"/>
                  </a:moveTo>
                  <a:lnTo>
                    <a:pt x="4" y="57"/>
                  </a:lnTo>
                  <a:lnTo>
                    <a:pt x="6" y="48"/>
                  </a:lnTo>
                  <a:lnTo>
                    <a:pt x="9" y="40"/>
                  </a:lnTo>
                  <a:lnTo>
                    <a:pt x="3" y="29"/>
                  </a:lnTo>
                  <a:lnTo>
                    <a:pt x="2" y="16"/>
                  </a:lnTo>
                  <a:lnTo>
                    <a:pt x="11" y="0"/>
                  </a:lnTo>
                  <a:lnTo>
                    <a:pt x="17" y="1"/>
                  </a:lnTo>
                  <a:lnTo>
                    <a:pt x="29" y="6"/>
                  </a:lnTo>
                  <a:lnTo>
                    <a:pt x="47" y="22"/>
                  </a:lnTo>
                  <a:lnTo>
                    <a:pt x="49" y="30"/>
                  </a:lnTo>
                  <a:lnTo>
                    <a:pt x="38" y="47"/>
                  </a:lnTo>
                  <a:lnTo>
                    <a:pt x="33" y="61"/>
                  </a:lnTo>
                  <a:lnTo>
                    <a:pt x="27" y="69"/>
                  </a:lnTo>
                  <a:lnTo>
                    <a:pt x="18" y="70"/>
                  </a:lnTo>
                  <a:lnTo>
                    <a:pt x="16" y="64"/>
                  </a:lnTo>
                  <a:lnTo>
                    <a:pt x="13" y="64"/>
                  </a:lnTo>
                  <a:lnTo>
                    <a:pt x="7" y="69"/>
                  </a:lnTo>
                  <a:lnTo>
                    <a:pt x="0" y="65"/>
                  </a:lnTo>
                  <a:lnTo>
                    <a:pt x="0" y="6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3519033" y="3983943"/>
              <a:ext cx="5508" cy="5508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3" y="3"/>
                  </a:moveTo>
                  <a:lnTo>
                    <a:pt x="2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1"/>
                  </a:lnTo>
                  <a:lnTo>
                    <a:pt x="2" y="2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7174708" y="3508395"/>
              <a:ext cx="3672" cy="14689"/>
            </a:xfrm>
            <a:custGeom>
              <a:avLst/>
              <a:gdLst/>
              <a:ahLst/>
              <a:cxnLst/>
              <a:rect l="l" t="t" r="r" b="b"/>
              <a:pathLst>
                <a:path w="2" h="8" extrusionOk="0">
                  <a:moveTo>
                    <a:pt x="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8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3761399" y="3293570"/>
              <a:ext cx="3672" cy="3672"/>
            </a:xfrm>
            <a:custGeom>
              <a:avLst/>
              <a:gdLst/>
              <a:ahLst/>
              <a:cxnLst/>
              <a:rect l="l" t="t" r="r" b="b"/>
              <a:pathLst>
                <a:path w="2" h="2" extrusionOk="0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3546575" y="3991288"/>
              <a:ext cx="11017" cy="12853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6" y="7"/>
                  </a:moveTo>
                  <a:lnTo>
                    <a:pt x="5" y="7"/>
                  </a:lnTo>
                  <a:lnTo>
                    <a:pt x="4" y="6"/>
                  </a:lnTo>
                  <a:lnTo>
                    <a:pt x="3" y="5"/>
                  </a:lnTo>
                  <a:lnTo>
                    <a:pt x="3" y="5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3" y="4"/>
                  </a:lnTo>
                  <a:lnTo>
                    <a:pt x="5" y="5"/>
                  </a:lnTo>
                  <a:lnTo>
                    <a:pt x="5" y="5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3195879" y="3748923"/>
              <a:ext cx="9180" cy="1836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2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4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3236274" y="3736071"/>
              <a:ext cx="5508" cy="1836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3" y="0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3243619" y="3734234"/>
              <a:ext cx="3672" cy="3672"/>
            </a:xfrm>
            <a:custGeom>
              <a:avLst/>
              <a:gdLst/>
              <a:ahLst/>
              <a:cxnLst/>
              <a:rect l="l" t="t" r="r" b="b"/>
              <a:pathLst>
                <a:path w="2" h="2" extrusionOk="0">
                  <a:moveTo>
                    <a:pt x="1" y="2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2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6647749" y="3199930"/>
              <a:ext cx="7345" cy="3672"/>
            </a:xfrm>
            <a:custGeom>
              <a:avLst/>
              <a:gdLst/>
              <a:ahLst/>
              <a:cxnLst/>
              <a:rect l="l" t="t" r="r" b="b"/>
              <a:pathLst>
                <a:path w="4" h="2" extrusionOk="0">
                  <a:moveTo>
                    <a:pt x="3" y="0"/>
                  </a:moveTo>
                  <a:lnTo>
                    <a:pt x="3" y="1"/>
                  </a:lnTo>
                  <a:lnTo>
                    <a:pt x="4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6601846" y="3196257"/>
              <a:ext cx="42230" cy="18362"/>
            </a:xfrm>
            <a:custGeom>
              <a:avLst/>
              <a:gdLst/>
              <a:ahLst/>
              <a:cxnLst/>
              <a:rect l="l" t="t" r="r" b="b"/>
              <a:pathLst>
                <a:path w="23" h="10" extrusionOk="0">
                  <a:moveTo>
                    <a:pt x="23" y="4"/>
                  </a:moveTo>
                  <a:lnTo>
                    <a:pt x="23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0" y="7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6" y="9"/>
                  </a:lnTo>
                  <a:lnTo>
                    <a:pt x="15" y="9"/>
                  </a:lnTo>
                  <a:lnTo>
                    <a:pt x="14" y="9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9" y="9"/>
                  </a:lnTo>
                  <a:lnTo>
                    <a:pt x="9" y="10"/>
                  </a:lnTo>
                  <a:lnTo>
                    <a:pt x="7" y="10"/>
                  </a:lnTo>
                  <a:lnTo>
                    <a:pt x="6" y="9"/>
                  </a:lnTo>
                  <a:lnTo>
                    <a:pt x="4" y="9"/>
                  </a:lnTo>
                  <a:lnTo>
                    <a:pt x="3" y="8"/>
                  </a:lnTo>
                  <a:lnTo>
                    <a:pt x="2" y="6"/>
                  </a:lnTo>
                  <a:lnTo>
                    <a:pt x="1" y="5"/>
                  </a:lnTo>
                  <a:lnTo>
                    <a:pt x="1" y="3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2"/>
                  </a:lnTo>
                  <a:lnTo>
                    <a:pt x="3" y="2"/>
                  </a:lnTo>
                  <a:lnTo>
                    <a:pt x="4" y="1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1"/>
                  </a:lnTo>
                  <a:lnTo>
                    <a:pt x="8" y="1"/>
                  </a:lnTo>
                  <a:lnTo>
                    <a:pt x="9" y="2"/>
                  </a:lnTo>
                  <a:lnTo>
                    <a:pt x="10" y="2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4" y="0"/>
                  </a:lnTo>
                  <a:lnTo>
                    <a:pt x="15" y="1"/>
                  </a:lnTo>
                  <a:lnTo>
                    <a:pt x="16" y="1"/>
                  </a:lnTo>
                  <a:lnTo>
                    <a:pt x="17" y="0"/>
                  </a:lnTo>
                  <a:lnTo>
                    <a:pt x="18" y="0"/>
                  </a:lnTo>
                  <a:lnTo>
                    <a:pt x="18" y="1"/>
                  </a:lnTo>
                  <a:lnTo>
                    <a:pt x="18" y="3"/>
                  </a:lnTo>
                  <a:lnTo>
                    <a:pt x="20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3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4090062" y="6240510"/>
              <a:ext cx="5508" cy="3672"/>
            </a:xfrm>
            <a:custGeom>
              <a:avLst/>
              <a:gdLst/>
              <a:ahLst/>
              <a:cxnLst/>
              <a:rect l="l" t="t" r="r" b="b"/>
              <a:pathLst>
                <a:path w="3" h="2" extrusionOk="0">
                  <a:moveTo>
                    <a:pt x="2" y="2"/>
                  </a:moveTo>
                  <a:lnTo>
                    <a:pt x="3" y="1"/>
                  </a:lnTo>
                  <a:lnTo>
                    <a:pt x="3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2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171616"/>
            </a:solidFill>
            <a:ln w="9525" cap="rnd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4090062" y="6235001"/>
              <a:ext cx="3672" cy="5508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0" y="0"/>
                  </a:moveTo>
                  <a:lnTo>
                    <a:pt x="0" y="1"/>
                  </a:lnTo>
                  <a:lnTo>
                    <a:pt x="1" y="1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616"/>
            </a:solidFill>
            <a:ln w="9525" cap="rnd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5494677" y="2303913"/>
              <a:ext cx="7345" cy="7345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2" y="1"/>
                  </a:lnTo>
                  <a:lnTo>
                    <a:pt x="3" y="1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4" y="4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5496514" y="2294733"/>
              <a:ext cx="7345" cy="5508"/>
            </a:xfrm>
            <a:custGeom>
              <a:avLst/>
              <a:gdLst/>
              <a:ahLst/>
              <a:cxnLst/>
              <a:rect l="l" t="t" r="r" b="b"/>
              <a:pathLst>
                <a:path w="4" h="3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5485497" y="2281880"/>
              <a:ext cx="16524" cy="12853"/>
            </a:xfrm>
            <a:custGeom>
              <a:avLst/>
              <a:gdLst/>
              <a:ahLst/>
              <a:cxnLst/>
              <a:rect l="l" t="t" r="r" b="b"/>
              <a:pathLst>
                <a:path w="9" h="7" extrusionOk="0">
                  <a:moveTo>
                    <a:pt x="3" y="3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3" y="3"/>
                  </a:lnTo>
                  <a:lnTo>
                    <a:pt x="2" y="2"/>
                  </a:lnTo>
                  <a:lnTo>
                    <a:pt x="3" y="0"/>
                  </a:lnTo>
                  <a:lnTo>
                    <a:pt x="4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3"/>
                  </a:lnTo>
                  <a:lnTo>
                    <a:pt x="8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6" y="5"/>
                  </a:lnTo>
                  <a:lnTo>
                    <a:pt x="6" y="4"/>
                  </a:lnTo>
                  <a:lnTo>
                    <a:pt x="5" y="3"/>
                  </a:lnTo>
                  <a:lnTo>
                    <a:pt x="4" y="3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509365" y="2281880"/>
              <a:ext cx="3672" cy="3672"/>
            </a:xfrm>
            <a:custGeom>
              <a:avLst/>
              <a:gdLst/>
              <a:ahLst/>
              <a:cxnLst/>
              <a:rect l="l" t="t" r="r" b="b"/>
              <a:pathLst>
                <a:path w="2" h="2" extrusionOk="0">
                  <a:moveTo>
                    <a:pt x="1" y="2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5492841" y="2281880"/>
              <a:ext cx="11017" cy="9180"/>
            </a:xfrm>
            <a:custGeom>
              <a:avLst/>
              <a:gdLst/>
              <a:ahLst/>
              <a:cxnLst/>
              <a:rect l="l" t="t" r="r" b="b"/>
              <a:pathLst>
                <a:path w="6" h="5" extrusionOk="0">
                  <a:moveTo>
                    <a:pt x="3" y="3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2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5"/>
                  </a:lnTo>
                  <a:lnTo>
                    <a:pt x="3" y="3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5505694" y="2281880"/>
              <a:ext cx="3672" cy="3672"/>
            </a:xfrm>
            <a:custGeom>
              <a:avLst/>
              <a:gdLst/>
              <a:ahLst/>
              <a:cxnLst/>
              <a:rect l="l" t="t" r="r" b="b"/>
              <a:pathLst>
                <a:path w="2" h="2" extrusionOk="0">
                  <a:moveTo>
                    <a:pt x="2" y="1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5503858" y="2280043"/>
              <a:ext cx="1836" cy="3672"/>
            </a:xfrm>
            <a:custGeom>
              <a:avLst/>
              <a:gdLst/>
              <a:ahLst/>
              <a:cxnLst/>
              <a:rect l="l" t="t" r="r" b="b"/>
              <a:pathLst>
                <a:path w="1" h="2" extrusionOk="0">
                  <a:moveTo>
                    <a:pt x="1" y="2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9903154" y="4090437"/>
              <a:ext cx="3672" cy="5508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2" y="0"/>
                  </a:moveTo>
                  <a:lnTo>
                    <a:pt x="2" y="1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3772416" y="3996797"/>
              <a:ext cx="5508" cy="9180"/>
            </a:xfrm>
            <a:custGeom>
              <a:avLst/>
              <a:gdLst/>
              <a:ahLst/>
              <a:cxnLst/>
              <a:rect l="l" t="t" r="r" b="b"/>
              <a:pathLst>
                <a:path w="3" h="5" extrusionOk="0">
                  <a:moveTo>
                    <a:pt x="2" y="4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2" y="4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7927509" y="4277720"/>
              <a:ext cx="1836" cy="18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6078556" y="3168715"/>
              <a:ext cx="7345" cy="5508"/>
            </a:xfrm>
            <a:custGeom>
              <a:avLst/>
              <a:gdLst/>
              <a:ahLst/>
              <a:cxnLst/>
              <a:rect l="l" t="t" r="r" b="b"/>
              <a:pathLst>
                <a:path w="4" h="3" extrusionOk="0">
                  <a:moveTo>
                    <a:pt x="4" y="2"/>
                  </a:moveTo>
                  <a:lnTo>
                    <a:pt x="4" y="3"/>
                  </a:lnTo>
                  <a:lnTo>
                    <a:pt x="2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6074885" y="3165043"/>
              <a:ext cx="3672" cy="1836"/>
            </a:xfrm>
            <a:custGeom>
              <a:avLst/>
              <a:gdLst/>
              <a:ahLst/>
              <a:cxnLst/>
              <a:rect l="l" t="t" r="r" b="b"/>
              <a:pathLst>
                <a:path w="2" h="1" extrusionOk="0">
                  <a:moveTo>
                    <a:pt x="1" y="1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7582323" y="5111309"/>
              <a:ext cx="5508" cy="3672"/>
            </a:xfrm>
            <a:custGeom>
              <a:avLst/>
              <a:gdLst/>
              <a:ahLst/>
              <a:cxnLst/>
              <a:rect l="l" t="t" r="r" b="b"/>
              <a:pathLst>
                <a:path w="3" h="2" extrusionOk="0">
                  <a:moveTo>
                    <a:pt x="1" y="2"/>
                  </a:moveTo>
                  <a:lnTo>
                    <a:pt x="0" y="1"/>
                  </a:lnTo>
                  <a:lnTo>
                    <a:pt x="1" y="1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10633921" y="5124163"/>
              <a:ext cx="1836" cy="3672"/>
            </a:xfrm>
            <a:custGeom>
              <a:avLst/>
              <a:gdLst/>
              <a:ahLst/>
              <a:cxnLst/>
              <a:rect l="l" t="t" r="r" b="b"/>
              <a:pathLst>
                <a:path w="1" h="2" extrusionOk="0">
                  <a:moveTo>
                    <a:pt x="1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10621067" y="5113146"/>
              <a:ext cx="3672" cy="3672"/>
            </a:xfrm>
            <a:custGeom>
              <a:avLst/>
              <a:gdLst/>
              <a:ahLst/>
              <a:cxnLst/>
              <a:rect l="l" t="t" r="r" b="b"/>
              <a:pathLst>
                <a:path w="2" h="2" extrusionOk="0">
                  <a:moveTo>
                    <a:pt x="2" y="1"/>
                  </a:moveTo>
                  <a:lnTo>
                    <a:pt x="1" y="2"/>
                  </a:lnTo>
                  <a:lnTo>
                    <a:pt x="0" y="0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9798495" y="4158374"/>
              <a:ext cx="5508" cy="9180"/>
            </a:xfrm>
            <a:custGeom>
              <a:avLst/>
              <a:gdLst/>
              <a:ahLst/>
              <a:cxnLst/>
              <a:rect l="l" t="t" r="r" b="b"/>
              <a:pathLst>
                <a:path w="3" h="5" extrusionOk="0">
                  <a:moveTo>
                    <a:pt x="3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5"/>
                  </a:lnTo>
                  <a:lnTo>
                    <a:pt x="1" y="5"/>
                  </a:lnTo>
                  <a:lnTo>
                    <a:pt x="0" y="3"/>
                  </a:lnTo>
                  <a:lnTo>
                    <a:pt x="1" y="3"/>
                  </a:lnTo>
                  <a:lnTo>
                    <a:pt x="1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3599822" y="3791153"/>
              <a:ext cx="3672" cy="3672"/>
            </a:xfrm>
            <a:custGeom>
              <a:avLst/>
              <a:gdLst/>
              <a:ahLst/>
              <a:cxnLst/>
              <a:rect l="l" t="t" r="r" b="b"/>
              <a:pathLst>
                <a:path w="2" h="2" extrusionOk="0">
                  <a:moveTo>
                    <a:pt x="1" y="2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3671430" y="3791153"/>
              <a:ext cx="11017" cy="1836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6" y="0"/>
                  </a:moveTo>
                  <a:lnTo>
                    <a:pt x="5" y="0"/>
                  </a:lnTo>
                  <a:lnTo>
                    <a:pt x="2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3621856" y="3778301"/>
              <a:ext cx="49574" cy="20196"/>
            </a:xfrm>
            <a:custGeom>
              <a:avLst/>
              <a:gdLst/>
              <a:ahLst/>
              <a:cxnLst/>
              <a:rect l="l" t="t" r="r" b="b"/>
              <a:pathLst>
                <a:path w="27" h="11" extrusionOk="0">
                  <a:moveTo>
                    <a:pt x="4" y="0"/>
                  </a:moveTo>
                  <a:lnTo>
                    <a:pt x="6" y="0"/>
                  </a:lnTo>
                  <a:lnTo>
                    <a:pt x="8" y="0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1" y="1"/>
                  </a:lnTo>
                  <a:lnTo>
                    <a:pt x="13" y="0"/>
                  </a:lnTo>
                  <a:lnTo>
                    <a:pt x="13" y="1"/>
                  </a:lnTo>
                  <a:lnTo>
                    <a:pt x="15" y="0"/>
                  </a:lnTo>
                  <a:lnTo>
                    <a:pt x="16" y="1"/>
                  </a:lnTo>
                  <a:lnTo>
                    <a:pt x="17" y="1"/>
                  </a:lnTo>
                  <a:lnTo>
                    <a:pt x="19" y="1"/>
                  </a:lnTo>
                  <a:lnTo>
                    <a:pt x="19" y="1"/>
                  </a:lnTo>
                  <a:lnTo>
                    <a:pt x="21" y="1"/>
                  </a:lnTo>
                  <a:lnTo>
                    <a:pt x="21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7" y="3"/>
                  </a:lnTo>
                  <a:lnTo>
                    <a:pt x="27" y="2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4" y="6"/>
                  </a:lnTo>
                  <a:lnTo>
                    <a:pt x="24" y="7"/>
                  </a:lnTo>
                  <a:lnTo>
                    <a:pt x="23" y="9"/>
                  </a:lnTo>
                  <a:lnTo>
                    <a:pt x="22" y="10"/>
                  </a:lnTo>
                  <a:lnTo>
                    <a:pt x="21" y="10"/>
                  </a:lnTo>
                  <a:lnTo>
                    <a:pt x="20" y="10"/>
                  </a:lnTo>
                  <a:lnTo>
                    <a:pt x="19" y="10"/>
                  </a:lnTo>
                  <a:lnTo>
                    <a:pt x="17" y="11"/>
                  </a:lnTo>
                  <a:lnTo>
                    <a:pt x="16" y="10"/>
                  </a:lnTo>
                  <a:lnTo>
                    <a:pt x="15" y="10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5" y="10"/>
                  </a:lnTo>
                  <a:lnTo>
                    <a:pt x="4" y="11"/>
                  </a:lnTo>
                  <a:lnTo>
                    <a:pt x="4" y="10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1" y="8"/>
                  </a:lnTo>
                  <a:lnTo>
                    <a:pt x="1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10446638" y="4679826"/>
              <a:ext cx="1836" cy="18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5863734" y="4409919"/>
              <a:ext cx="9180" cy="12853"/>
            </a:xfrm>
            <a:custGeom>
              <a:avLst/>
              <a:gdLst/>
              <a:ahLst/>
              <a:cxnLst/>
              <a:rect l="l" t="t" r="r" b="b"/>
              <a:pathLst>
                <a:path w="5" h="7" extrusionOk="0">
                  <a:moveTo>
                    <a:pt x="3" y="6"/>
                  </a:moveTo>
                  <a:lnTo>
                    <a:pt x="2" y="6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6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5" y="3"/>
                  </a:lnTo>
                  <a:lnTo>
                    <a:pt x="4" y="4"/>
                  </a:lnTo>
                  <a:lnTo>
                    <a:pt x="4" y="5"/>
                  </a:lnTo>
                  <a:lnTo>
                    <a:pt x="3" y="6"/>
                  </a:lnTo>
                  <a:lnTo>
                    <a:pt x="3" y="6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5891275" y="4365853"/>
              <a:ext cx="1836" cy="5508"/>
            </a:xfrm>
            <a:custGeom>
              <a:avLst/>
              <a:gdLst/>
              <a:ahLst/>
              <a:cxnLst/>
              <a:rect l="l" t="t" r="r" b="b"/>
              <a:pathLst>
                <a:path w="1" h="3" extrusionOk="0">
                  <a:moveTo>
                    <a:pt x="1" y="1"/>
                  </a:moveTo>
                  <a:lnTo>
                    <a:pt x="1" y="2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7369335" y="4584349"/>
              <a:ext cx="3672" cy="5508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2" y="1"/>
                  </a:moveTo>
                  <a:lnTo>
                    <a:pt x="2" y="2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3765072" y="4046371"/>
              <a:ext cx="31213" cy="27541"/>
            </a:xfrm>
            <a:custGeom>
              <a:avLst/>
              <a:gdLst/>
              <a:ahLst/>
              <a:cxnLst/>
              <a:rect l="l" t="t" r="r" b="b"/>
              <a:pathLst>
                <a:path w="17" h="15" extrusionOk="0">
                  <a:moveTo>
                    <a:pt x="17" y="0"/>
                  </a:moveTo>
                  <a:lnTo>
                    <a:pt x="16" y="1"/>
                  </a:lnTo>
                  <a:lnTo>
                    <a:pt x="15" y="2"/>
                  </a:lnTo>
                  <a:lnTo>
                    <a:pt x="15" y="3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8"/>
                  </a:lnTo>
                  <a:lnTo>
                    <a:pt x="15" y="9"/>
                  </a:lnTo>
                  <a:lnTo>
                    <a:pt x="16" y="9"/>
                  </a:lnTo>
                  <a:lnTo>
                    <a:pt x="15" y="10"/>
                  </a:lnTo>
                  <a:lnTo>
                    <a:pt x="15" y="11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3" y="14"/>
                  </a:lnTo>
                  <a:lnTo>
                    <a:pt x="12" y="14"/>
                  </a:lnTo>
                  <a:lnTo>
                    <a:pt x="11" y="14"/>
                  </a:lnTo>
                  <a:lnTo>
                    <a:pt x="9" y="15"/>
                  </a:lnTo>
                  <a:lnTo>
                    <a:pt x="8" y="14"/>
                  </a:lnTo>
                  <a:lnTo>
                    <a:pt x="6" y="15"/>
                  </a:lnTo>
                  <a:lnTo>
                    <a:pt x="6" y="14"/>
                  </a:lnTo>
                  <a:lnTo>
                    <a:pt x="4" y="15"/>
                  </a:lnTo>
                  <a:lnTo>
                    <a:pt x="3" y="14"/>
                  </a:lnTo>
                  <a:lnTo>
                    <a:pt x="1" y="14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1" y="14"/>
                  </a:lnTo>
                  <a:lnTo>
                    <a:pt x="2" y="13"/>
                  </a:lnTo>
                  <a:lnTo>
                    <a:pt x="3" y="12"/>
                  </a:lnTo>
                  <a:lnTo>
                    <a:pt x="4" y="12"/>
                  </a:lnTo>
                  <a:lnTo>
                    <a:pt x="5" y="11"/>
                  </a:lnTo>
                  <a:lnTo>
                    <a:pt x="6" y="11"/>
                  </a:lnTo>
                  <a:lnTo>
                    <a:pt x="7" y="10"/>
                  </a:lnTo>
                  <a:lnTo>
                    <a:pt x="7" y="8"/>
                  </a:lnTo>
                  <a:lnTo>
                    <a:pt x="7" y="7"/>
                  </a:lnTo>
                  <a:lnTo>
                    <a:pt x="7" y="5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3"/>
                  </a:lnTo>
                  <a:lnTo>
                    <a:pt x="4" y="3"/>
                  </a:lnTo>
                  <a:lnTo>
                    <a:pt x="4" y="2"/>
                  </a:lnTo>
                  <a:lnTo>
                    <a:pt x="6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6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3798122" y="4028010"/>
              <a:ext cx="11017" cy="7345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6" y="0"/>
                  </a:moveTo>
                  <a:lnTo>
                    <a:pt x="5" y="2"/>
                  </a:lnTo>
                  <a:lnTo>
                    <a:pt x="5" y="2"/>
                  </a:lnTo>
                  <a:lnTo>
                    <a:pt x="4" y="3"/>
                  </a:lnTo>
                  <a:lnTo>
                    <a:pt x="3" y="3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"/>
            <p:cNvSpPr/>
            <p:nvPr/>
          </p:nvSpPr>
          <p:spPr>
            <a:xfrm>
              <a:off x="3700808" y="3780137"/>
              <a:ext cx="3672" cy="1836"/>
            </a:xfrm>
            <a:custGeom>
              <a:avLst/>
              <a:gdLst/>
              <a:ahLst/>
              <a:cxnLst/>
              <a:rect l="l" t="t" r="r" b="b"/>
              <a:pathLst>
                <a:path w="2" h="1" extrusionOk="0">
                  <a:moveTo>
                    <a:pt x="2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"/>
            <p:cNvSpPr/>
            <p:nvPr/>
          </p:nvSpPr>
          <p:spPr>
            <a:xfrm>
              <a:off x="3691628" y="3802170"/>
              <a:ext cx="5508" cy="5508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3" y="1"/>
                  </a:moveTo>
                  <a:lnTo>
                    <a:pt x="3" y="2"/>
                  </a:lnTo>
                  <a:lnTo>
                    <a:pt x="1" y="3"/>
                  </a:lnTo>
                  <a:lnTo>
                    <a:pt x="0" y="1"/>
                  </a:lnTo>
                  <a:lnTo>
                    <a:pt x="2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3697137" y="3783810"/>
              <a:ext cx="3672" cy="1836"/>
            </a:xfrm>
            <a:custGeom>
              <a:avLst/>
              <a:gdLst/>
              <a:ahLst/>
              <a:cxnLst/>
              <a:rect l="l" t="t" r="r" b="b"/>
              <a:pathLst>
                <a:path w="2" h="1" extrusionOk="0">
                  <a:moveTo>
                    <a:pt x="2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3689792" y="3781973"/>
              <a:ext cx="5508" cy="3672"/>
            </a:xfrm>
            <a:custGeom>
              <a:avLst/>
              <a:gdLst/>
              <a:ahLst/>
              <a:cxnLst/>
              <a:rect l="l" t="t" r="r" b="b"/>
              <a:pathLst>
                <a:path w="3" h="2" extrusionOk="0">
                  <a:moveTo>
                    <a:pt x="2" y="0"/>
                  </a:moveTo>
                  <a:lnTo>
                    <a:pt x="3" y="1"/>
                  </a:lnTo>
                  <a:lnTo>
                    <a:pt x="2" y="2"/>
                  </a:lnTo>
                  <a:lnTo>
                    <a:pt x="2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3568611" y="3994960"/>
              <a:ext cx="7345" cy="9180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3" y="5"/>
                  </a:move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3" y="4"/>
                  </a:lnTo>
                  <a:lnTo>
                    <a:pt x="3" y="5"/>
                  </a:lnTo>
                  <a:lnTo>
                    <a:pt x="3" y="5"/>
                  </a:lnTo>
                  <a:close/>
                </a:path>
              </a:pathLst>
            </a:cu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5727863" y="2722545"/>
              <a:ext cx="1836" cy="1836"/>
            </a:xfrm>
            <a:prstGeom prst="rect">
              <a:avLst/>
            </a:pr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"/>
            <p:cNvSpPr/>
            <p:nvPr/>
          </p:nvSpPr>
          <p:spPr>
            <a:xfrm>
              <a:off x="3963372" y="5632819"/>
              <a:ext cx="1836" cy="1836"/>
            </a:xfrm>
            <a:prstGeom prst="rect">
              <a:avLst/>
            </a:pr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"/>
            <p:cNvSpPr/>
            <p:nvPr/>
          </p:nvSpPr>
          <p:spPr>
            <a:xfrm>
              <a:off x="10082330" y="5608485"/>
              <a:ext cx="1836" cy="1836"/>
            </a:xfrm>
            <a:prstGeom prst="rect">
              <a:avLst/>
            </a:prstGeom>
            <a:solidFill>
              <a:srgbClr val="171616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7762259" y="2570148"/>
              <a:ext cx="1575373" cy="1145727"/>
            </a:xfrm>
            <a:custGeom>
              <a:avLst/>
              <a:gdLst/>
              <a:ahLst/>
              <a:cxnLst/>
              <a:rect l="l" t="t" r="r" b="b"/>
              <a:pathLst>
                <a:path w="858" h="624" extrusionOk="0">
                  <a:moveTo>
                    <a:pt x="750" y="73"/>
                  </a:moveTo>
                  <a:lnTo>
                    <a:pt x="777" y="86"/>
                  </a:lnTo>
                  <a:lnTo>
                    <a:pt x="794" y="103"/>
                  </a:lnTo>
                  <a:lnTo>
                    <a:pt x="817" y="103"/>
                  </a:lnTo>
                  <a:lnTo>
                    <a:pt x="825" y="97"/>
                  </a:lnTo>
                  <a:lnTo>
                    <a:pt x="846" y="91"/>
                  </a:lnTo>
                  <a:lnTo>
                    <a:pt x="849" y="108"/>
                  </a:lnTo>
                  <a:lnTo>
                    <a:pt x="849" y="114"/>
                  </a:lnTo>
                  <a:lnTo>
                    <a:pt x="857" y="134"/>
                  </a:lnTo>
                  <a:lnTo>
                    <a:pt x="858" y="153"/>
                  </a:lnTo>
                  <a:lnTo>
                    <a:pt x="838" y="150"/>
                  </a:lnTo>
                  <a:lnTo>
                    <a:pt x="829" y="156"/>
                  </a:lnTo>
                  <a:lnTo>
                    <a:pt x="843" y="172"/>
                  </a:lnTo>
                  <a:lnTo>
                    <a:pt x="855" y="194"/>
                  </a:lnTo>
                  <a:lnTo>
                    <a:pt x="848" y="194"/>
                  </a:lnTo>
                  <a:lnTo>
                    <a:pt x="853" y="205"/>
                  </a:lnTo>
                  <a:lnTo>
                    <a:pt x="837" y="193"/>
                  </a:lnTo>
                  <a:lnTo>
                    <a:pt x="837" y="204"/>
                  </a:lnTo>
                  <a:lnTo>
                    <a:pt x="818" y="212"/>
                  </a:lnTo>
                  <a:lnTo>
                    <a:pt x="826" y="222"/>
                  </a:lnTo>
                  <a:lnTo>
                    <a:pt x="812" y="221"/>
                  </a:lnTo>
                  <a:lnTo>
                    <a:pt x="802" y="215"/>
                  </a:lnTo>
                  <a:lnTo>
                    <a:pt x="799" y="228"/>
                  </a:lnTo>
                  <a:lnTo>
                    <a:pt x="787" y="239"/>
                  </a:lnTo>
                  <a:lnTo>
                    <a:pt x="781" y="251"/>
                  </a:lnTo>
                  <a:lnTo>
                    <a:pt x="762" y="257"/>
                  </a:lnTo>
                  <a:lnTo>
                    <a:pt x="755" y="265"/>
                  </a:lnTo>
                  <a:lnTo>
                    <a:pt x="741" y="271"/>
                  </a:lnTo>
                  <a:lnTo>
                    <a:pt x="745" y="262"/>
                  </a:lnTo>
                  <a:lnTo>
                    <a:pt x="738" y="254"/>
                  </a:lnTo>
                  <a:lnTo>
                    <a:pt x="744" y="242"/>
                  </a:lnTo>
                  <a:lnTo>
                    <a:pt x="731" y="231"/>
                  </a:lnTo>
                  <a:lnTo>
                    <a:pt x="720" y="238"/>
                  </a:lnTo>
                  <a:lnTo>
                    <a:pt x="710" y="251"/>
                  </a:lnTo>
                  <a:lnTo>
                    <a:pt x="706" y="264"/>
                  </a:lnTo>
                  <a:lnTo>
                    <a:pt x="691" y="265"/>
                  </a:lnTo>
                  <a:lnTo>
                    <a:pt x="687" y="274"/>
                  </a:lnTo>
                  <a:lnTo>
                    <a:pt x="701" y="286"/>
                  </a:lnTo>
                  <a:lnTo>
                    <a:pt x="716" y="289"/>
                  </a:lnTo>
                  <a:lnTo>
                    <a:pt x="720" y="298"/>
                  </a:lnTo>
                  <a:lnTo>
                    <a:pt x="735" y="303"/>
                  </a:lnTo>
                  <a:lnTo>
                    <a:pt x="746" y="290"/>
                  </a:lnTo>
                  <a:lnTo>
                    <a:pt x="763" y="297"/>
                  </a:lnTo>
                  <a:lnTo>
                    <a:pt x="774" y="298"/>
                  </a:lnTo>
                  <a:lnTo>
                    <a:pt x="781" y="308"/>
                  </a:lnTo>
                  <a:lnTo>
                    <a:pt x="761" y="313"/>
                  </a:lnTo>
                  <a:lnTo>
                    <a:pt x="758" y="323"/>
                  </a:lnTo>
                  <a:lnTo>
                    <a:pt x="747" y="333"/>
                  </a:lnTo>
                  <a:lnTo>
                    <a:pt x="744" y="346"/>
                  </a:lnTo>
                  <a:lnTo>
                    <a:pt x="765" y="357"/>
                  </a:lnTo>
                  <a:lnTo>
                    <a:pt x="779" y="375"/>
                  </a:lnTo>
                  <a:lnTo>
                    <a:pt x="795" y="393"/>
                  </a:lnTo>
                  <a:lnTo>
                    <a:pt x="812" y="407"/>
                  </a:lnTo>
                  <a:lnTo>
                    <a:pt x="816" y="421"/>
                  </a:lnTo>
                  <a:lnTo>
                    <a:pt x="808" y="427"/>
                  </a:lnTo>
                  <a:lnTo>
                    <a:pt x="815" y="437"/>
                  </a:lnTo>
                  <a:lnTo>
                    <a:pt x="826" y="442"/>
                  </a:lnTo>
                  <a:lnTo>
                    <a:pt x="829" y="458"/>
                  </a:lnTo>
                  <a:lnTo>
                    <a:pt x="829" y="473"/>
                  </a:lnTo>
                  <a:lnTo>
                    <a:pt x="821" y="475"/>
                  </a:lnTo>
                  <a:lnTo>
                    <a:pt x="814" y="495"/>
                  </a:lnTo>
                  <a:lnTo>
                    <a:pt x="808" y="520"/>
                  </a:lnTo>
                  <a:lnTo>
                    <a:pt x="797" y="543"/>
                  </a:lnTo>
                  <a:lnTo>
                    <a:pt x="779" y="560"/>
                  </a:lnTo>
                  <a:lnTo>
                    <a:pt x="759" y="576"/>
                  </a:lnTo>
                  <a:lnTo>
                    <a:pt x="741" y="579"/>
                  </a:lnTo>
                  <a:lnTo>
                    <a:pt x="732" y="587"/>
                  </a:lnTo>
                  <a:lnTo>
                    <a:pt x="726" y="581"/>
                  </a:lnTo>
                  <a:lnTo>
                    <a:pt x="718" y="591"/>
                  </a:lnTo>
                  <a:lnTo>
                    <a:pt x="697" y="600"/>
                  </a:lnTo>
                  <a:lnTo>
                    <a:pt x="680" y="603"/>
                  </a:lnTo>
                  <a:lnTo>
                    <a:pt x="678" y="623"/>
                  </a:lnTo>
                  <a:lnTo>
                    <a:pt x="669" y="624"/>
                  </a:lnTo>
                  <a:lnTo>
                    <a:pt x="662" y="611"/>
                  </a:lnTo>
                  <a:lnTo>
                    <a:pt x="665" y="603"/>
                  </a:lnTo>
                  <a:lnTo>
                    <a:pt x="642" y="597"/>
                  </a:lnTo>
                  <a:lnTo>
                    <a:pt x="635" y="600"/>
                  </a:lnTo>
                  <a:lnTo>
                    <a:pt x="617" y="595"/>
                  </a:lnTo>
                  <a:lnTo>
                    <a:pt x="608" y="588"/>
                  </a:lnTo>
                  <a:lnTo>
                    <a:pt x="609" y="576"/>
                  </a:lnTo>
                  <a:lnTo>
                    <a:pt x="593" y="573"/>
                  </a:lnTo>
                  <a:lnTo>
                    <a:pt x="584" y="566"/>
                  </a:lnTo>
                  <a:lnTo>
                    <a:pt x="572" y="576"/>
                  </a:lnTo>
                  <a:lnTo>
                    <a:pt x="556" y="578"/>
                  </a:lnTo>
                  <a:lnTo>
                    <a:pt x="543" y="578"/>
                  </a:lnTo>
                  <a:lnTo>
                    <a:pt x="535" y="582"/>
                  </a:lnTo>
                  <a:lnTo>
                    <a:pt x="527" y="585"/>
                  </a:lnTo>
                  <a:lnTo>
                    <a:pt x="533" y="608"/>
                  </a:lnTo>
                  <a:lnTo>
                    <a:pt x="524" y="607"/>
                  </a:lnTo>
                  <a:lnTo>
                    <a:pt x="522" y="602"/>
                  </a:lnTo>
                  <a:lnTo>
                    <a:pt x="521" y="594"/>
                  </a:lnTo>
                  <a:lnTo>
                    <a:pt x="509" y="600"/>
                  </a:lnTo>
                  <a:lnTo>
                    <a:pt x="501" y="596"/>
                  </a:lnTo>
                  <a:lnTo>
                    <a:pt x="488" y="589"/>
                  </a:lnTo>
                  <a:lnTo>
                    <a:pt x="490" y="574"/>
                  </a:lnTo>
                  <a:lnTo>
                    <a:pt x="479" y="570"/>
                  </a:lnTo>
                  <a:lnTo>
                    <a:pt x="472" y="552"/>
                  </a:lnTo>
                  <a:lnTo>
                    <a:pt x="455" y="556"/>
                  </a:lnTo>
                  <a:lnTo>
                    <a:pt x="454" y="533"/>
                  </a:lnTo>
                  <a:lnTo>
                    <a:pt x="466" y="517"/>
                  </a:lnTo>
                  <a:lnTo>
                    <a:pt x="464" y="501"/>
                  </a:lnTo>
                  <a:lnTo>
                    <a:pt x="460" y="487"/>
                  </a:lnTo>
                  <a:lnTo>
                    <a:pt x="452" y="482"/>
                  </a:lnTo>
                  <a:lnTo>
                    <a:pt x="444" y="471"/>
                  </a:lnTo>
                  <a:lnTo>
                    <a:pt x="435" y="473"/>
                  </a:lnTo>
                  <a:lnTo>
                    <a:pt x="416" y="470"/>
                  </a:lnTo>
                  <a:lnTo>
                    <a:pt x="420" y="462"/>
                  </a:lnTo>
                  <a:lnTo>
                    <a:pt x="410" y="450"/>
                  </a:lnTo>
                  <a:lnTo>
                    <a:pt x="400" y="458"/>
                  </a:lnTo>
                  <a:lnTo>
                    <a:pt x="385" y="454"/>
                  </a:lnTo>
                  <a:lnTo>
                    <a:pt x="370" y="465"/>
                  </a:lnTo>
                  <a:lnTo>
                    <a:pt x="358" y="479"/>
                  </a:lnTo>
                  <a:lnTo>
                    <a:pt x="345" y="482"/>
                  </a:lnTo>
                  <a:lnTo>
                    <a:pt x="337" y="477"/>
                  </a:lnTo>
                  <a:lnTo>
                    <a:pt x="328" y="476"/>
                  </a:lnTo>
                  <a:lnTo>
                    <a:pt x="315" y="472"/>
                  </a:lnTo>
                  <a:lnTo>
                    <a:pt x="308" y="477"/>
                  </a:lnTo>
                  <a:lnTo>
                    <a:pt x="300" y="491"/>
                  </a:lnTo>
                  <a:lnTo>
                    <a:pt x="296" y="476"/>
                  </a:lnTo>
                  <a:lnTo>
                    <a:pt x="287" y="480"/>
                  </a:lnTo>
                  <a:lnTo>
                    <a:pt x="267" y="478"/>
                  </a:lnTo>
                  <a:lnTo>
                    <a:pt x="248" y="474"/>
                  </a:lnTo>
                  <a:lnTo>
                    <a:pt x="233" y="465"/>
                  </a:lnTo>
                  <a:lnTo>
                    <a:pt x="220" y="462"/>
                  </a:lnTo>
                  <a:lnTo>
                    <a:pt x="213" y="452"/>
                  </a:lnTo>
                  <a:lnTo>
                    <a:pt x="203" y="450"/>
                  </a:lnTo>
                  <a:lnTo>
                    <a:pt x="184" y="437"/>
                  </a:lnTo>
                  <a:lnTo>
                    <a:pt x="170" y="431"/>
                  </a:lnTo>
                  <a:lnTo>
                    <a:pt x="164" y="436"/>
                  </a:lnTo>
                  <a:lnTo>
                    <a:pt x="139" y="422"/>
                  </a:lnTo>
                  <a:lnTo>
                    <a:pt x="120" y="411"/>
                  </a:lnTo>
                  <a:lnTo>
                    <a:pt x="110" y="390"/>
                  </a:lnTo>
                  <a:lnTo>
                    <a:pt x="123" y="392"/>
                  </a:lnTo>
                  <a:lnTo>
                    <a:pt x="121" y="382"/>
                  </a:lnTo>
                  <a:lnTo>
                    <a:pt x="112" y="373"/>
                  </a:lnTo>
                  <a:lnTo>
                    <a:pt x="110" y="357"/>
                  </a:lnTo>
                  <a:lnTo>
                    <a:pt x="87" y="335"/>
                  </a:lnTo>
                  <a:lnTo>
                    <a:pt x="59" y="328"/>
                  </a:lnTo>
                  <a:lnTo>
                    <a:pt x="50" y="313"/>
                  </a:lnTo>
                  <a:lnTo>
                    <a:pt x="36" y="304"/>
                  </a:lnTo>
                  <a:lnTo>
                    <a:pt x="32" y="298"/>
                  </a:lnTo>
                  <a:lnTo>
                    <a:pt x="27" y="288"/>
                  </a:lnTo>
                  <a:lnTo>
                    <a:pt x="25" y="280"/>
                  </a:lnTo>
                  <a:lnTo>
                    <a:pt x="14" y="276"/>
                  </a:lnTo>
                  <a:lnTo>
                    <a:pt x="10" y="278"/>
                  </a:lnTo>
                  <a:lnTo>
                    <a:pt x="1" y="260"/>
                  </a:lnTo>
                  <a:lnTo>
                    <a:pt x="4" y="256"/>
                  </a:lnTo>
                  <a:lnTo>
                    <a:pt x="0" y="251"/>
                  </a:lnTo>
                  <a:lnTo>
                    <a:pt x="13" y="242"/>
                  </a:lnTo>
                  <a:lnTo>
                    <a:pt x="22" y="239"/>
                  </a:lnTo>
                  <a:lnTo>
                    <a:pt x="39" y="242"/>
                  </a:lnTo>
                  <a:lnTo>
                    <a:pt x="41" y="229"/>
                  </a:lnTo>
                  <a:lnTo>
                    <a:pt x="60" y="227"/>
                  </a:lnTo>
                  <a:lnTo>
                    <a:pt x="63" y="219"/>
                  </a:lnTo>
                  <a:lnTo>
                    <a:pt x="83" y="209"/>
                  </a:lnTo>
                  <a:lnTo>
                    <a:pt x="84" y="205"/>
                  </a:lnTo>
                  <a:lnTo>
                    <a:pt x="79" y="194"/>
                  </a:lnTo>
                  <a:lnTo>
                    <a:pt x="87" y="190"/>
                  </a:lnTo>
                  <a:lnTo>
                    <a:pt x="62" y="157"/>
                  </a:lnTo>
                  <a:lnTo>
                    <a:pt x="88" y="150"/>
                  </a:lnTo>
                  <a:lnTo>
                    <a:pt x="94" y="145"/>
                  </a:lnTo>
                  <a:lnTo>
                    <a:pt x="91" y="112"/>
                  </a:lnTo>
                  <a:lnTo>
                    <a:pt x="123" y="118"/>
                  </a:lnTo>
                  <a:lnTo>
                    <a:pt x="128" y="110"/>
                  </a:lnTo>
                  <a:lnTo>
                    <a:pt x="121" y="91"/>
                  </a:lnTo>
                  <a:lnTo>
                    <a:pt x="132" y="89"/>
                  </a:lnTo>
                  <a:lnTo>
                    <a:pt x="137" y="77"/>
                  </a:lnTo>
                  <a:lnTo>
                    <a:pt x="142" y="76"/>
                  </a:lnTo>
                  <a:lnTo>
                    <a:pt x="152" y="88"/>
                  </a:lnTo>
                  <a:lnTo>
                    <a:pt x="169" y="98"/>
                  </a:lnTo>
                  <a:lnTo>
                    <a:pt x="193" y="105"/>
                  </a:lnTo>
                  <a:lnTo>
                    <a:pt x="210" y="120"/>
                  </a:lnTo>
                  <a:lnTo>
                    <a:pt x="215" y="142"/>
                  </a:lnTo>
                  <a:lnTo>
                    <a:pt x="224" y="150"/>
                  </a:lnTo>
                  <a:lnTo>
                    <a:pt x="243" y="154"/>
                  </a:lnTo>
                  <a:lnTo>
                    <a:pt x="264" y="156"/>
                  </a:lnTo>
                  <a:lnTo>
                    <a:pt x="288" y="168"/>
                  </a:lnTo>
                  <a:lnTo>
                    <a:pt x="298" y="170"/>
                  </a:lnTo>
                  <a:lnTo>
                    <a:pt x="313" y="187"/>
                  </a:lnTo>
                  <a:lnTo>
                    <a:pt x="327" y="198"/>
                  </a:lnTo>
                  <a:lnTo>
                    <a:pt x="343" y="197"/>
                  </a:lnTo>
                  <a:lnTo>
                    <a:pt x="377" y="202"/>
                  </a:lnTo>
                  <a:lnTo>
                    <a:pt x="395" y="200"/>
                  </a:lnTo>
                  <a:lnTo>
                    <a:pt x="412" y="202"/>
                  </a:lnTo>
                  <a:lnTo>
                    <a:pt x="440" y="214"/>
                  </a:lnTo>
                  <a:lnTo>
                    <a:pt x="458" y="214"/>
                  </a:lnTo>
                  <a:lnTo>
                    <a:pt x="468" y="219"/>
                  </a:lnTo>
                  <a:lnTo>
                    <a:pt x="481" y="209"/>
                  </a:lnTo>
                  <a:lnTo>
                    <a:pt x="503" y="202"/>
                  </a:lnTo>
                  <a:lnTo>
                    <a:pt x="525" y="202"/>
                  </a:lnTo>
                  <a:lnTo>
                    <a:pt x="540" y="196"/>
                  </a:lnTo>
                  <a:lnTo>
                    <a:pt x="546" y="185"/>
                  </a:lnTo>
                  <a:lnTo>
                    <a:pt x="552" y="179"/>
                  </a:lnTo>
                  <a:lnTo>
                    <a:pt x="547" y="173"/>
                  </a:lnTo>
                  <a:lnTo>
                    <a:pt x="538" y="165"/>
                  </a:lnTo>
                  <a:lnTo>
                    <a:pt x="540" y="154"/>
                  </a:lnTo>
                  <a:lnTo>
                    <a:pt x="549" y="155"/>
                  </a:lnTo>
                  <a:lnTo>
                    <a:pt x="566" y="159"/>
                  </a:lnTo>
                  <a:lnTo>
                    <a:pt x="576" y="149"/>
                  </a:lnTo>
                  <a:lnTo>
                    <a:pt x="595" y="142"/>
                  </a:lnTo>
                  <a:lnTo>
                    <a:pt x="599" y="129"/>
                  </a:lnTo>
                  <a:lnTo>
                    <a:pt x="606" y="124"/>
                  </a:lnTo>
                  <a:lnTo>
                    <a:pt x="626" y="122"/>
                  </a:lnTo>
                  <a:lnTo>
                    <a:pt x="640" y="124"/>
                  </a:lnTo>
                  <a:lnTo>
                    <a:pt x="638" y="117"/>
                  </a:lnTo>
                  <a:lnTo>
                    <a:pt x="616" y="104"/>
                  </a:lnTo>
                  <a:lnTo>
                    <a:pt x="601" y="98"/>
                  </a:lnTo>
                  <a:lnTo>
                    <a:pt x="593" y="105"/>
                  </a:lnTo>
                  <a:lnTo>
                    <a:pt x="577" y="102"/>
                  </a:lnTo>
                  <a:lnTo>
                    <a:pt x="570" y="105"/>
                  </a:lnTo>
                  <a:lnTo>
                    <a:pt x="562" y="97"/>
                  </a:lnTo>
                  <a:lnTo>
                    <a:pt x="561" y="79"/>
                  </a:lnTo>
                  <a:lnTo>
                    <a:pt x="559" y="65"/>
                  </a:lnTo>
                  <a:lnTo>
                    <a:pt x="581" y="71"/>
                  </a:lnTo>
                  <a:lnTo>
                    <a:pt x="594" y="60"/>
                  </a:lnTo>
                  <a:lnTo>
                    <a:pt x="589" y="52"/>
                  </a:lnTo>
                  <a:lnTo>
                    <a:pt x="588" y="33"/>
                  </a:lnTo>
                  <a:lnTo>
                    <a:pt x="592" y="27"/>
                  </a:lnTo>
                  <a:lnTo>
                    <a:pt x="584" y="17"/>
                  </a:lnTo>
                  <a:lnTo>
                    <a:pt x="573" y="12"/>
                  </a:lnTo>
                  <a:lnTo>
                    <a:pt x="578" y="3"/>
                  </a:lnTo>
                  <a:lnTo>
                    <a:pt x="593" y="0"/>
                  </a:lnTo>
                  <a:lnTo>
                    <a:pt x="612" y="0"/>
                  </a:lnTo>
                  <a:lnTo>
                    <a:pt x="638" y="5"/>
                  </a:lnTo>
                  <a:lnTo>
                    <a:pt x="655" y="11"/>
                  </a:lnTo>
                  <a:lnTo>
                    <a:pt x="678" y="30"/>
                  </a:lnTo>
                  <a:lnTo>
                    <a:pt x="689" y="38"/>
                  </a:lnTo>
                  <a:lnTo>
                    <a:pt x="703" y="49"/>
                  </a:lnTo>
                  <a:lnTo>
                    <a:pt x="720" y="67"/>
                  </a:lnTo>
                  <a:lnTo>
                    <a:pt x="750" y="73"/>
                  </a:lnTo>
                  <a:close/>
                </a:path>
              </a:pathLst>
            </a:custGeom>
            <a:solidFill>
              <a:srgbClr val="FF9900"/>
            </a:solidFill>
            <a:ln w="9525" cap="flat" cmpd="sng">
              <a:solidFill>
                <a:srgbClr val="D8D8D8">
                  <a:alpha val="24705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7"/>
          <p:cNvGrpSpPr/>
          <p:nvPr/>
        </p:nvGrpSpPr>
        <p:grpSpPr>
          <a:xfrm>
            <a:off x="3188588" y="673100"/>
            <a:ext cx="8441956" cy="5722564"/>
            <a:chOff x="3171644" y="636214"/>
            <a:chExt cx="8475844" cy="5745536"/>
          </a:xfrm>
        </p:grpSpPr>
        <p:grpSp>
          <p:nvGrpSpPr>
            <p:cNvPr id="480" name="Google Shape;480;p7"/>
            <p:cNvGrpSpPr/>
            <p:nvPr/>
          </p:nvGrpSpPr>
          <p:grpSpPr>
            <a:xfrm>
              <a:off x="3727749" y="1516538"/>
              <a:ext cx="6864142" cy="4051514"/>
              <a:chOff x="2305624" y="1377808"/>
              <a:chExt cx="7066533" cy="4170973"/>
            </a:xfrm>
          </p:grpSpPr>
          <p:cxnSp>
            <p:nvCxnSpPr>
              <p:cNvPr id="481" name="Google Shape;481;p7"/>
              <p:cNvCxnSpPr/>
              <p:nvPr/>
            </p:nvCxnSpPr>
            <p:spPr>
              <a:xfrm rot="10800000" flipH="1">
                <a:off x="6362873" y="2119788"/>
                <a:ext cx="1651284" cy="1272687"/>
              </a:xfrm>
              <a:prstGeom prst="straightConnector1">
                <a:avLst/>
              </a:prstGeom>
              <a:noFill/>
              <a:ln w="38100" cap="rnd" cmpd="sng">
                <a:solidFill>
                  <a:srgbClr val="595959"/>
                </a:solidFill>
                <a:prstDash val="dot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82" name="Google Shape;482;p7"/>
              <p:cNvCxnSpPr/>
              <p:nvPr/>
            </p:nvCxnSpPr>
            <p:spPr>
              <a:xfrm>
                <a:off x="3983422" y="2040102"/>
                <a:ext cx="2152945" cy="1392375"/>
              </a:xfrm>
              <a:prstGeom prst="straightConnector1">
                <a:avLst/>
              </a:prstGeom>
              <a:noFill/>
              <a:ln w="38100" cap="rnd" cmpd="sng">
                <a:solidFill>
                  <a:srgbClr val="595959"/>
                </a:solidFill>
                <a:prstDash val="dot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83" name="Google Shape;483;p7"/>
              <p:cNvCxnSpPr/>
              <p:nvPr/>
            </p:nvCxnSpPr>
            <p:spPr>
              <a:xfrm rot="10800000" flipH="1">
                <a:off x="2305624" y="3428583"/>
                <a:ext cx="3029900" cy="12728"/>
              </a:xfrm>
              <a:prstGeom prst="straightConnector1">
                <a:avLst/>
              </a:prstGeom>
              <a:noFill/>
              <a:ln w="38100" cap="rnd" cmpd="sng">
                <a:solidFill>
                  <a:srgbClr val="595959"/>
                </a:solidFill>
                <a:prstDash val="dot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84" name="Google Shape;484;p7"/>
              <p:cNvCxnSpPr/>
              <p:nvPr/>
            </p:nvCxnSpPr>
            <p:spPr>
              <a:xfrm rot="10800000" flipH="1">
                <a:off x="6342257" y="3428583"/>
                <a:ext cx="3029900" cy="12728"/>
              </a:xfrm>
              <a:prstGeom prst="straightConnector1">
                <a:avLst/>
              </a:prstGeom>
              <a:noFill/>
              <a:ln w="38100" cap="rnd" cmpd="sng">
                <a:solidFill>
                  <a:srgbClr val="595959"/>
                </a:solidFill>
                <a:prstDash val="dot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85" name="Google Shape;485;p7"/>
              <p:cNvCxnSpPr>
                <a:stCxn id="486" idx="3"/>
              </p:cNvCxnSpPr>
              <p:nvPr/>
            </p:nvCxnSpPr>
            <p:spPr>
              <a:xfrm>
                <a:off x="6035624" y="3456080"/>
                <a:ext cx="2250600" cy="1234500"/>
              </a:xfrm>
              <a:prstGeom prst="straightConnector1">
                <a:avLst/>
              </a:prstGeom>
              <a:noFill/>
              <a:ln w="38100" cap="rnd" cmpd="sng">
                <a:solidFill>
                  <a:srgbClr val="595959"/>
                </a:solidFill>
                <a:prstDash val="dot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87" name="Google Shape;487;p7"/>
              <p:cNvCxnSpPr>
                <a:endCxn id="486" idx="7"/>
              </p:cNvCxnSpPr>
              <p:nvPr/>
            </p:nvCxnSpPr>
            <p:spPr>
              <a:xfrm rot="10800000" flipH="1">
                <a:off x="3883144" y="3528020"/>
                <a:ext cx="2249700" cy="1162500"/>
              </a:xfrm>
              <a:prstGeom prst="straightConnector1">
                <a:avLst/>
              </a:prstGeom>
              <a:noFill/>
              <a:ln w="38100" cap="rnd" cmpd="sng">
                <a:solidFill>
                  <a:srgbClr val="595959"/>
                </a:solidFill>
                <a:prstDash val="dot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88" name="Google Shape;488;p7"/>
              <p:cNvCxnSpPr/>
              <p:nvPr/>
            </p:nvCxnSpPr>
            <p:spPr>
              <a:xfrm rot="10800000">
                <a:off x="6095724" y="4190300"/>
                <a:ext cx="0" cy="1358481"/>
              </a:xfrm>
              <a:prstGeom prst="straightConnector1">
                <a:avLst/>
              </a:prstGeom>
              <a:noFill/>
              <a:ln w="38100" cap="rnd" cmpd="sng">
                <a:solidFill>
                  <a:srgbClr val="595959"/>
                </a:solidFill>
                <a:prstDash val="dot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489" name="Google Shape;489;p7"/>
              <p:cNvCxnSpPr/>
              <p:nvPr/>
            </p:nvCxnSpPr>
            <p:spPr>
              <a:xfrm rot="10800000">
                <a:off x="6095724" y="1377808"/>
                <a:ext cx="0" cy="1358481"/>
              </a:xfrm>
              <a:prstGeom prst="straightConnector1">
                <a:avLst/>
              </a:prstGeom>
              <a:noFill/>
              <a:ln w="38100" cap="rnd" cmpd="sng">
                <a:solidFill>
                  <a:srgbClr val="595959"/>
                </a:solidFill>
                <a:prstDash val="dot"/>
                <a:miter lim="800000"/>
                <a:headEnd type="none" w="sm" len="sm"/>
                <a:tailEnd type="none" w="sm" len="sm"/>
              </a:ln>
            </p:spPr>
          </p:cxnSp>
        </p:grpSp>
        <p:grpSp>
          <p:nvGrpSpPr>
            <p:cNvPr id="490" name="Google Shape;490;p7"/>
            <p:cNvGrpSpPr/>
            <p:nvPr/>
          </p:nvGrpSpPr>
          <p:grpSpPr>
            <a:xfrm>
              <a:off x="6456071" y="2564739"/>
              <a:ext cx="1888486" cy="1888486"/>
              <a:chOff x="5114391" y="2456916"/>
              <a:chExt cx="1944168" cy="1944168"/>
            </a:xfrm>
          </p:grpSpPr>
          <p:sp>
            <p:nvSpPr>
              <p:cNvPr id="491" name="Google Shape;491;p7"/>
              <p:cNvSpPr/>
              <p:nvPr/>
            </p:nvSpPr>
            <p:spPr>
              <a:xfrm>
                <a:off x="5114391" y="2456916"/>
                <a:ext cx="1944168" cy="1944168"/>
              </a:xfrm>
              <a:prstGeom prst="ellipse">
                <a:avLst/>
              </a:pr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92" name="Google Shape;492;p7"/>
              <p:cNvGrpSpPr/>
              <p:nvPr/>
            </p:nvGrpSpPr>
            <p:grpSpPr>
              <a:xfrm>
                <a:off x="5408611" y="3284649"/>
                <a:ext cx="1390652" cy="419078"/>
                <a:chOff x="5403848" y="3221147"/>
                <a:chExt cx="1390652" cy="419078"/>
              </a:xfrm>
            </p:grpSpPr>
            <p:sp>
              <p:nvSpPr>
                <p:cNvPr id="493" name="Google Shape;493;p7"/>
                <p:cNvSpPr/>
                <p:nvPr/>
              </p:nvSpPr>
              <p:spPr>
                <a:xfrm>
                  <a:off x="5599501" y="3488524"/>
                  <a:ext cx="673040" cy="151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9853" h="1039050" extrusionOk="0">
                      <a:moveTo>
                        <a:pt x="4569032" y="413392"/>
                      </a:moveTo>
                      <a:cubicBezTo>
                        <a:pt x="4015524" y="821376"/>
                        <a:pt x="3213233" y="1039051"/>
                        <a:pt x="2522490" y="1039051"/>
                      </a:cubicBezTo>
                      <a:cubicBezTo>
                        <a:pt x="1553940" y="1039051"/>
                        <a:pt x="682003" y="680825"/>
                        <a:pt x="22339" y="85017"/>
                      </a:cubicBezTo>
                      <a:cubicBezTo>
                        <a:pt x="-29486" y="38164"/>
                        <a:pt x="16958" y="-25682"/>
                        <a:pt x="79146" y="10798"/>
                      </a:cubicBezTo>
                      <a:cubicBezTo>
                        <a:pt x="791045" y="425003"/>
                        <a:pt x="1671279" y="674186"/>
                        <a:pt x="2580535" y="674186"/>
                      </a:cubicBezTo>
                      <a:cubicBezTo>
                        <a:pt x="3193755" y="674186"/>
                        <a:pt x="3868334" y="547313"/>
                        <a:pt x="4488602" y="284033"/>
                      </a:cubicBezTo>
                      <a:cubicBezTo>
                        <a:pt x="4582300" y="244228"/>
                        <a:pt x="4660662" y="345393"/>
                        <a:pt x="4569032" y="413392"/>
                      </a:cubicBez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4" name="Google Shape;494;p7"/>
                <p:cNvSpPr/>
                <p:nvPr/>
              </p:nvSpPr>
              <p:spPr>
                <a:xfrm>
                  <a:off x="6199151" y="3473988"/>
                  <a:ext cx="138343" cy="136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7553" h="933254" extrusionOk="0">
                      <a:moveTo>
                        <a:pt x="691963" y="249669"/>
                      </a:moveTo>
                      <a:cubicBezTo>
                        <a:pt x="621477" y="159286"/>
                        <a:pt x="224275" y="206968"/>
                        <a:pt x="45996" y="228114"/>
                      </a:cubicBezTo>
                      <a:cubicBezTo>
                        <a:pt x="-8325" y="234743"/>
                        <a:pt x="-16612" y="187480"/>
                        <a:pt x="32309" y="153476"/>
                      </a:cubicBezTo>
                      <a:cubicBezTo>
                        <a:pt x="348663" y="-69171"/>
                        <a:pt x="867765" y="-4906"/>
                        <a:pt x="928297" y="69723"/>
                      </a:cubicBezTo>
                      <a:cubicBezTo>
                        <a:pt x="988828" y="144770"/>
                        <a:pt x="912543" y="665111"/>
                        <a:pt x="615258" y="913476"/>
                      </a:cubicBezTo>
                      <a:cubicBezTo>
                        <a:pt x="569652" y="951614"/>
                        <a:pt x="526123" y="931297"/>
                        <a:pt x="546430" y="880719"/>
                      </a:cubicBezTo>
                      <a:cubicBezTo>
                        <a:pt x="613191" y="714041"/>
                        <a:pt x="762866" y="340471"/>
                        <a:pt x="691963" y="249669"/>
                      </a:cubicBez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5" name="Google Shape;495;p7"/>
                <p:cNvSpPr/>
                <p:nvPr/>
              </p:nvSpPr>
              <p:spPr>
                <a:xfrm>
                  <a:off x="6199631" y="3227321"/>
                  <a:ext cx="169920" cy="2310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3831" h="1582500" extrusionOk="0">
                      <a:moveTo>
                        <a:pt x="55140" y="271159"/>
                      </a:moveTo>
                      <a:lnTo>
                        <a:pt x="55140" y="54730"/>
                      </a:lnTo>
                      <a:cubicBezTo>
                        <a:pt x="55140" y="21975"/>
                        <a:pt x="80020" y="0"/>
                        <a:pt x="109871" y="0"/>
                      </a:cubicBezTo>
                      <a:lnTo>
                        <a:pt x="1078830" y="0"/>
                      </a:lnTo>
                      <a:cubicBezTo>
                        <a:pt x="1109929" y="0"/>
                        <a:pt x="1134809" y="22389"/>
                        <a:pt x="1134809" y="54730"/>
                      </a:cubicBezTo>
                      <a:lnTo>
                        <a:pt x="1134809" y="240063"/>
                      </a:lnTo>
                      <a:cubicBezTo>
                        <a:pt x="1134390" y="271159"/>
                        <a:pt x="1108272" y="311792"/>
                        <a:pt x="1061838" y="376057"/>
                      </a:cubicBezTo>
                      <a:lnTo>
                        <a:pt x="559737" y="1092935"/>
                      </a:lnTo>
                      <a:cubicBezTo>
                        <a:pt x="746313" y="1088372"/>
                        <a:pt x="943251" y="1116147"/>
                        <a:pt x="1112415" y="1211511"/>
                      </a:cubicBezTo>
                      <a:cubicBezTo>
                        <a:pt x="1150563" y="1233076"/>
                        <a:pt x="1160926" y="1264585"/>
                        <a:pt x="1163831" y="1295674"/>
                      </a:cubicBezTo>
                      <a:lnTo>
                        <a:pt x="1163831" y="1526617"/>
                      </a:lnTo>
                      <a:cubicBezTo>
                        <a:pt x="1163831" y="1558136"/>
                        <a:pt x="1128999" y="1595035"/>
                        <a:pt x="1092518" y="1575957"/>
                      </a:cubicBezTo>
                      <a:cubicBezTo>
                        <a:pt x="794404" y="1419652"/>
                        <a:pt x="398450" y="1402649"/>
                        <a:pt x="68828" y="1577614"/>
                      </a:cubicBezTo>
                      <a:cubicBezTo>
                        <a:pt x="35243" y="1595864"/>
                        <a:pt x="0" y="1559374"/>
                        <a:pt x="0" y="1527865"/>
                      </a:cubicBezTo>
                      <a:lnTo>
                        <a:pt x="0" y="1308533"/>
                      </a:lnTo>
                      <a:cubicBezTo>
                        <a:pt x="0" y="1273290"/>
                        <a:pt x="410" y="1213169"/>
                        <a:pt x="35652" y="1159686"/>
                      </a:cubicBezTo>
                      <a:lnTo>
                        <a:pt x="617363" y="325475"/>
                      </a:lnTo>
                      <a:lnTo>
                        <a:pt x="111119" y="325475"/>
                      </a:lnTo>
                      <a:cubicBezTo>
                        <a:pt x="80020" y="325475"/>
                        <a:pt x="55140" y="303500"/>
                        <a:pt x="55140" y="271159"/>
                      </a:cubicBez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6" name="Google Shape;496;p7"/>
                <p:cNvSpPr/>
                <p:nvPr/>
              </p:nvSpPr>
              <p:spPr>
                <a:xfrm>
                  <a:off x="5640900" y="3223266"/>
                  <a:ext cx="289890" cy="240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548" h="1649351" extrusionOk="0">
                      <a:moveTo>
                        <a:pt x="347453" y="1649351"/>
                      </a:moveTo>
                      <a:lnTo>
                        <a:pt x="52654" y="1649351"/>
                      </a:lnTo>
                      <a:cubicBezTo>
                        <a:pt x="24460" y="1647275"/>
                        <a:pt x="2076" y="1626130"/>
                        <a:pt x="0" y="1599174"/>
                      </a:cubicBezTo>
                      <a:lnTo>
                        <a:pt x="0" y="86241"/>
                      </a:lnTo>
                      <a:cubicBezTo>
                        <a:pt x="0" y="55974"/>
                        <a:pt x="25289" y="31926"/>
                        <a:pt x="56798" y="31926"/>
                      </a:cubicBezTo>
                      <a:lnTo>
                        <a:pt x="331689" y="31926"/>
                      </a:lnTo>
                      <a:cubicBezTo>
                        <a:pt x="360302" y="33169"/>
                        <a:pt x="383105" y="55144"/>
                        <a:pt x="385181" y="82509"/>
                      </a:cubicBezTo>
                      <a:lnTo>
                        <a:pt x="385181" y="280281"/>
                      </a:lnTo>
                      <a:lnTo>
                        <a:pt x="390573" y="280281"/>
                      </a:lnTo>
                      <a:cubicBezTo>
                        <a:pt x="462296" y="89143"/>
                        <a:pt x="597046" y="0"/>
                        <a:pt x="778650" y="0"/>
                      </a:cubicBezTo>
                      <a:cubicBezTo>
                        <a:pt x="963158" y="0"/>
                        <a:pt x="1078421" y="89143"/>
                        <a:pt x="1161345" y="280281"/>
                      </a:cubicBezTo>
                      <a:cubicBezTo>
                        <a:pt x="1232659" y="89143"/>
                        <a:pt x="1394775" y="0"/>
                        <a:pt x="1568501" y="0"/>
                      </a:cubicBezTo>
                      <a:cubicBezTo>
                        <a:pt x="1692050" y="0"/>
                        <a:pt x="1827219" y="50998"/>
                        <a:pt x="1909724" y="165433"/>
                      </a:cubicBezTo>
                      <a:cubicBezTo>
                        <a:pt x="2003012" y="292720"/>
                        <a:pt x="1983943" y="477639"/>
                        <a:pt x="1983943" y="639755"/>
                      </a:cubicBezTo>
                      <a:lnTo>
                        <a:pt x="1983524" y="1594621"/>
                      </a:lnTo>
                      <a:cubicBezTo>
                        <a:pt x="1983524" y="1624882"/>
                        <a:pt x="1958235" y="1649351"/>
                        <a:pt x="1926727" y="1649351"/>
                      </a:cubicBezTo>
                      <a:lnTo>
                        <a:pt x="1632347" y="1649351"/>
                      </a:lnTo>
                      <a:cubicBezTo>
                        <a:pt x="1602915" y="1647275"/>
                        <a:pt x="1579274" y="1623643"/>
                        <a:pt x="1579274" y="1594621"/>
                      </a:cubicBezTo>
                      <a:lnTo>
                        <a:pt x="1579274" y="792748"/>
                      </a:lnTo>
                      <a:cubicBezTo>
                        <a:pt x="1579274" y="728897"/>
                        <a:pt x="1585084" y="569684"/>
                        <a:pt x="1570987" y="509150"/>
                      </a:cubicBezTo>
                      <a:cubicBezTo>
                        <a:pt x="1549013" y="407569"/>
                        <a:pt x="1483090" y="378960"/>
                        <a:pt x="1397670" y="378960"/>
                      </a:cubicBezTo>
                      <a:cubicBezTo>
                        <a:pt x="1326356" y="378960"/>
                        <a:pt x="1251728" y="426641"/>
                        <a:pt x="1221457" y="502931"/>
                      </a:cubicBezTo>
                      <a:cubicBezTo>
                        <a:pt x="1191197" y="579221"/>
                        <a:pt x="1194102" y="706922"/>
                        <a:pt x="1194102" y="792748"/>
                      </a:cubicBezTo>
                      <a:lnTo>
                        <a:pt x="1194102" y="1594621"/>
                      </a:lnTo>
                      <a:cubicBezTo>
                        <a:pt x="1194102" y="1624882"/>
                        <a:pt x="1168803" y="1649351"/>
                        <a:pt x="1137295" y="1649351"/>
                      </a:cubicBezTo>
                      <a:lnTo>
                        <a:pt x="842915" y="1649351"/>
                      </a:lnTo>
                      <a:cubicBezTo>
                        <a:pt x="813064" y="1647275"/>
                        <a:pt x="789842" y="1623643"/>
                        <a:pt x="789842" y="1594621"/>
                      </a:cubicBezTo>
                      <a:lnTo>
                        <a:pt x="789432" y="792748"/>
                      </a:lnTo>
                      <a:cubicBezTo>
                        <a:pt x="789432" y="623999"/>
                        <a:pt x="817207" y="375643"/>
                        <a:pt x="607828" y="375643"/>
                      </a:cubicBezTo>
                      <a:cubicBezTo>
                        <a:pt x="395964" y="375643"/>
                        <a:pt x="404250" y="617780"/>
                        <a:pt x="404250" y="792748"/>
                      </a:cubicBezTo>
                      <a:lnTo>
                        <a:pt x="404250" y="1594621"/>
                      </a:lnTo>
                      <a:cubicBezTo>
                        <a:pt x="404250" y="1624882"/>
                        <a:pt x="378962" y="1649351"/>
                        <a:pt x="347453" y="1649351"/>
                      </a:cubicBez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7" name="Google Shape;497;p7"/>
                <p:cNvSpPr/>
                <p:nvPr/>
              </p:nvSpPr>
              <p:spPr>
                <a:xfrm>
                  <a:off x="6390253" y="3223266"/>
                  <a:ext cx="195284" cy="245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557" h="1680860" extrusionOk="0">
                      <a:moveTo>
                        <a:pt x="663388" y="0"/>
                      </a:moveTo>
                      <a:cubicBezTo>
                        <a:pt x="1100804" y="0"/>
                        <a:pt x="1337558" y="375643"/>
                        <a:pt x="1337558" y="853282"/>
                      </a:cubicBezTo>
                      <a:cubicBezTo>
                        <a:pt x="1337558" y="1314748"/>
                        <a:pt x="1075935" y="1680860"/>
                        <a:pt x="663388" y="1680860"/>
                      </a:cubicBezTo>
                      <a:cubicBezTo>
                        <a:pt x="233839" y="1680860"/>
                        <a:pt x="0" y="1305213"/>
                        <a:pt x="0" y="837112"/>
                      </a:cubicBezTo>
                      <a:cubicBezTo>
                        <a:pt x="0" y="366107"/>
                        <a:pt x="236744" y="0"/>
                        <a:pt x="663388" y="0"/>
                      </a:cubicBezTo>
                      <a:moveTo>
                        <a:pt x="665874" y="308890"/>
                      </a:moveTo>
                      <a:cubicBezTo>
                        <a:pt x="448618" y="308890"/>
                        <a:pt x="434931" y="604927"/>
                        <a:pt x="434931" y="789432"/>
                      </a:cubicBezTo>
                      <a:cubicBezTo>
                        <a:pt x="434931" y="974353"/>
                        <a:pt x="432035" y="1369069"/>
                        <a:pt x="663388" y="1369069"/>
                      </a:cubicBezTo>
                      <a:cubicBezTo>
                        <a:pt x="891845" y="1369069"/>
                        <a:pt x="902618" y="1050639"/>
                        <a:pt x="902618" y="856599"/>
                      </a:cubicBezTo>
                      <a:cubicBezTo>
                        <a:pt x="902618" y="728897"/>
                        <a:pt x="897227" y="576318"/>
                        <a:pt x="858670" y="455250"/>
                      </a:cubicBezTo>
                      <a:cubicBezTo>
                        <a:pt x="825504" y="349938"/>
                        <a:pt x="759581" y="308890"/>
                        <a:pt x="665874" y="308890"/>
                      </a:cubicBez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8" name="Google Shape;498;p7"/>
                <p:cNvSpPr/>
                <p:nvPr/>
              </p:nvSpPr>
              <p:spPr>
                <a:xfrm>
                  <a:off x="6617680" y="3223266"/>
                  <a:ext cx="176820" cy="240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1094" h="1649351" extrusionOk="0">
                      <a:moveTo>
                        <a:pt x="347033" y="1649351"/>
                      </a:moveTo>
                      <a:lnTo>
                        <a:pt x="53483" y="1649351"/>
                      </a:lnTo>
                      <a:cubicBezTo>
                        <a:pt x="24041" y="1647275"/>
                        <a:pt x="409" y="1623643"/>
                        <a:pt x="409" y="1594621"/>
                      </a:cubicBezTo>
                      <a:lnTo>
                        <a:pt x="0" y="81265"/>
                      </a:lnTo>
                      <a:cubicBezTo>
                        <a:pt x="2486" y="53486"/>
                        <a:pt x="26946" y="31926"/>
                        <a:pt x="56798" y="31926"/>
                      </a:cubicBezTo>
                      <a:lnTo>
                        <a:pt x="330032" y="31926"/>
                      </a:lnTo>
                      <a:cubicBezTo>
                        <a:pt x="355739" y="33169"/>
                        <a:pt x="376885" y="50583"/>
                        <a:pt x="382686" y="74217"/>
                      </a:cubicBezTo>
                      <a:lnTo>
                        <a:pt x="382686" y="305573"/>
                      </a:lnTo>
                      <a:lnTo>
                        <a:pt x="388077" y="305573"/>
                      </a:lnTo>
                      <a:cubicBezTo>
                        <a:pt x="470592" y="98679"/>
                        <a:pt x="586264" y="0"/>
                        <a:pt x="789841" y="0"/>
                      </a:cubicBezTo>
                      <a:cubicBezTo>
                        <a:pt x="922105" y="0"/>
                        <a:pt x="1051055" y="47681"/>
                        <a:pt x="1133980" y="178286"/>
                      </a:cubicBezTo>
                      <a:cubicBezTo>
                        <a:pt x="1211094" y="299353"/>
                        <a:pt x="1211094" y="502931"/>
                        <a:pt x="1211094" y="649290"/>
                      </a:cubicBezTo>
                      <a:lnTo>
                        <a:pt x="1211094" y="1601669"/>
                      </a:lnTo>
                      <a:cubicBezTo>
                        <a:pt x="1207779" y="1628206"/>
                        <a:pt x="1183319" y="1649351"/>
                        <a:pt x="1154287" y="1649351"/>
                      </a:cubicBezTo>
                      <a:lnTo>
                        <a:pt x="858669" y="1649351"/>
                      </a:lnTo>
                      <a:cubicBezTo>
                        <a:pt x="831723" y="1647275"/>
                        <a:pt x="809330" y="1627377"/>
                        <a:pt x="806425" y="1601669"/>
                      </a:cubicBezTo>
                      <a:lnTo>
                        <a:pt x="806425" y="779895"/>
                      </a:lnTo>
                      <a:cubicBezTo>
                        <a:pt x="806425" y="614463"/>
                        <a:pt x="825503" y="372326"/>
                        <a:pt x="621925" y="372326"/>
                      </a:cubicBezTo>
                      <a:cubicBezTo>
                        <a:pt x="550193" y="372326"/>
                        <a:pt x="484270" y="420422"/>
                        <a:pt x="451514" y="493395"/>
                      </a:cubicBezTo>
                      <a:cubicBezTo>
                        <a:pt x="410051" y="585855"/>
                        <a:pt x="404660" y="677899"/>
                        <a:pt x="404660" y="779895"/>
                      </a:cubicBezTo>
                      <a:lnTo>
                        <a:pt x="404660" y="1594621"/>
                      </a:lnTo>
                      <a:cubicBezTo>
                        <a:pt x="404250" y="1624882"/>
                        <a:pt x="378543" y="1649351"/>
                        <a:pt x="347033" y="1649351"/>
                      </a:cubicBez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6" name="Google Shape;486;p7"/>
                <p:cNvSpPr/>
                <p:nvPr/>
              </p:nvSpPr>
              <p:spPr>
                <a:xfrm>
                  <a:off x="5968087" y="3221147"/>
                  <a:ext cx="205705" cy="24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8938" h="1684589" extrusionOk="0">
                      <a:moveTo>
                        <a:pt x="868623" y="941181"/>
                      </a:moveTo>
                      <a:cubicBezTo>
                        <a:pt x="868623" y="1056025"/>
                        <a:pt x="871528" y="1151809"/>
                        <a:pt x="813483" y="1253802"/>
                      </a:cubicBezTo>
                      <a:cubicBezTo>
                        <a:pt x="766629" y="1336727"/>
                        <a:pt x="692001" y="1387724"/>
                        <a:pt x="609486" y="1387724"/>
                      </a:cubicBezTo>
                      <a:cubicBezTo>
                        <a:pt x="496300" y="1387724"/>
                        <a:pt x="429959" y="1301485"/>
                        <a:pt x="429959" y="1174192"/>
                      </a:cubicBezTo>
                      <a:cubicBezTo>
                        <a:pt x="429959" y="922938"/>
                        <a:pt x="655101" y="877330"/>
                        <a:pt x="868623" y="877330"/>
                      </a:cubicBezTo>
                      <a:lnTo>
                        <a:pt x="868623" y="941181"/>
                      </a:lnTo>
                      <a:moveTo>
                        <a:pt x="1165908" y="1659710"/>
                      </a:moveTo>
                      <a:cubicBezTo>
                        <a:pt x="1146420" y="1677122"/>
                        <a:pt x="1118225" y="1678370"/>
                        <a:pt x="1096251" y="1666759"/>
                      </a:cubicBezTo>
                      <a:cubicBezTo>
                        <a:pt x="998401" y="1585501"/>
                        <a:pt x="980570" y="1547763"/>
                        <a:pt x="927087" y="1470229"/>
                      </a:cubicBezTo>
                      <a:cubicBezTo>
                        <a:pt x="765382" y="1635250"/>
                        <a:pt x="650539" y="1684590"/>
                        <a:pt x="441150" y="1684590"/>
                      </a:cubicBezTo>
                      <a:cubicBezTo>
                        <a:pt x="192796" y="1684590"/>
                        <a:pt x="0" y="1531599"/>
                        <a:pt x="0" y="1225199"/>
                      </a:cubicBezTo>
                      <a:cubicBezTo>
                        <a:pt x="0" y="985959"/>
                        <a:pt x="129359" y="823015"/>
                        <a:pt x="314277" y="743409"/>
                      </a:cubicBezTo>
                      <a:cubicBezTo>
                        <a:pt x="474326" y="672924"/>
                        <a:pt x="697802" y="660485"/>
                        <a:pt x="868623" y="640998"/>
                      </a:cubicBezTo>
                      <a:lnTo>
                        <a:pt x="868623" y="602853"/>
                      </a:lnTo>
                      <a:cubicBezTo>
                        <a:pt x="868623" y="532783"/>
                        <a:pt x="874014" y="449860"/>
                        <a:pt x="832552" y="389326"/>
                      </a:cubicBezTo>
                      <a:cubicBezTo>
                        <a:pt x="796900" y="335010"/>
                        <a:pt x="728072" y="312622"/>
                        <a:pt x="667122" y="312622"/>
                      </a:cubicBezTo>
                      <a:cubicBezTo>
                        <a:pt x="554755" y="312622"/>
                        <a:pt x="454838" y="370253"/>
                        <a:pt x="430378" y="489663"/>
                      </a:cubicBezTo>
                      <a:cubicBezTo>
                        <a:pt x="425396" y="516199"/>
                        <a:pt x="405908" y="542319"/>
                        <a:pt x="378962" y="543563"/>
                      </a:cubicBezTo>
                      <a:lnTo>
                        <a:pt x="93288" y="512881"/>
                      </a:lnTo>
                      <a:cubicBezTo>
                        <a:pt x="69247" y="507492"/>
                        <a:pt x="42291" y="488005"/>
                        <a:pt x="49339" y="451104"/>
                      </a:cubicBezTo>
                      <a:cubicBezTo>
                        <a:pt x="114853" y="104483"/>
                        <a:pt x="428301" y="0"/>
                        <a:pt x="708584" y="0"/>
                      </a:cubicBezTo>
                      <a:cubicBezTo>
                        <a:pt x="852040" y="0"/>
                        <a:pt x="1039444" y="38145"/>
                        <a:pt x="1152640" y="146774"/>
                      </a:cubicBezTo>
                      <a:cubicBezTo>
                        <a:pt x="1296095" y="280696"/>
                        <a:pt x="1282408" y="459395"/>
                        <a:pt x="1282408" y="653851"/>
                      </a:cubicBezTo>
                      <a:lnTo>
                        <a:pt x="1282408" y="1113251"/>
                      </a:lnTo>
                      <a:cubicBezTo>
                        <a:pt x="1282408" y="1251316"/>
                        <a:pt x="1339625" y="1311848"/>
                        <a:pt x="1393527" y="1386476"/>
                      </a:cubicBezTo>
                      <a:cubicBezTo>
                        <a:pt x="1412186" y="1413013"/>
                        <a:pt x="1416329" y="1444940"/>
                        <a:pt x="1392288" y="1464838"/>
                      </a:cubicBezTo>
                      <a:cubicBezTo>
                        <a:pt x="1332166" y="1515016"/>
                        <a:pt x="1225192" y="1608304"/>
                        <a:pt x="1166317" y="1660539"/>
                      </a:cubicBezTo>
                      <a:lnTo>
                        <a:pt x="1165908" y="1659710"/>
                      </a:ln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9" name="Google Shape;499;p7"/>
                <p:cNvSpPr/>
                <p:nvPr/>
              </p:nvSpPr>
              <p:spPr>
                <a:xfrm>
                  <a:off x="5403848" y="3221147"/>
                  <a:ext cx="205759" cy="24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9309" h="1684589" extrusionOk="0">
                      <a:moveTo>
                        <a:pt x="868623" y="941181"/>
                      </a:moveTo>
                      <a:cubicBezTo>
                        <a:pt x="868623" y="1056025"/>
                        <a:pt x="871525" y="1151809"/>
                        <a:pt x="813479" y="1253802"/>
                      </a:cubicBezTo>
                      <a:cubicBezTo>
                        <a:pt x="766627" y="1336727"/>
                        <a:pt x="692410" y="1387724"/>
                        <a:pt x="609487" y="1387724"/>
                      </a:cubicBezTo>
                      <a:cubicBezTo>
                        <a:pt x="496296" y="1387724"/>
                        <a:pt x="430373" y="1301485"/>
                        <a:pt x="430373" y="1174192"/>
                      </a:cubicBezTo>
                      <a:cubicBezTo>
                        <a:pt x="430373" y="922938"/>
                        <a:pt x="655510" y="877330"/>
                        <a:pt x="868623" y="877330"/>
                      </a:cubicBezTo>
                      <a:lnTo>
                        <a:pt x="868623" y="941181"/>
                      </a:lnTo>
                      <a:moveTo>
                        <a:pt x="1165908" y="1659710"/>
                      </a:moveTo>
                      <a:cubicBezTo>
                        <a:pt x="1146420" y="1677122"/>
                        <a:pt x="1118226" y="1678370"/>
                        <a:pt x="1096251" y="1666759"/>
                      </a:cubicBezTo>
                      <a:cubicBezTo>
                        <a:pt x="998401" y="1585501"/>
                        <a:pt x="980980" y="1547763"/>
                        <a:pt x="927084" y="1470229"/>
                      </a:cubicBezTo>
                      <a:cubicBezTo>
                        <a:pt x="765383" y="1635250"/>
                        <a:pt x="650949" y="1684590"/>
                        <a:pt x="441152" y="1684590"/>
                      </a:cubicBezTo>
                      <a:cubicBezTo>
                        <a:pt x="193211" y="1684590"/>
                        <a:pt x="0" y="1531599"/>
                        <a:pt x="0" y="1225199"/>
                      </a:cubicBezTo>
                      <a:cubicBezTo>
                        <a:pt x="0" y="985959"/>
                        <a:pt x="129775" y="823015"/>
                        <a:pt x="314279" y="743409"/>
                      </a:cubicBezTo>
                      <a:cubicBezTo>
                        <a:pt x="474322" y="672924"/>
                        <a:pt x="697801" y="660485"/>
                        <a:pt x="868623" y="640998"/>
                      </a:cubicBezTo>
                      <a:lnTo>
                        <a:pt x="868623" y="602853"/>
                      </a:lnTo>
                      <a:cubicBezTo>
                        <a:pt x="868623" y="532783"/>
                        <a:pt x="874013" y="449860"/>
                        <a:pt x="832966" y="389326"/>
                      </a:cubicBezTo>
                      <a:cubicBezTo>
                        <a:pt x="796894" y="335010"/>
                        <a:pt x="728068" y="312622"/>
                        <a:pt x="667534" y="312622"/>
                      </a:cubicBezTo>
                      <a:cubicBezTo>
                        <a:pt x="555172" y="312622"/>
                        <a:pt x="454835" y="370253"/>
                        <a:pt x="430373" y="489663"/>
                      </a:cubicBezTo>
                      <a:cubicBezTo>
                        <a:pt x="425397" y="516199"/>
                        <a:pt x="405910" y="542319"/>
                        <a:pt x="379375" y="543563"/>
                      </a:cubicBezTo>
                      <a:lnTo>
                        <a:pt x="93289" y="512881"/>
                      </a:lnTo>
                      <a:cubicBezTo>
                        <a:pt x="69241" y="507492"/>
                        <a:pt x="42705" y="488005"/>
                        <a:pt x="49339" y="451104"/>
                      </a:cubicBezTo>
                      <a:cubicBezTo>
                        <a:pt x="115264" y="104483"/>
                        <a:pt x="428299" y="0"/>
                        <a:pt x="708581" y="0"/>
                      </a:cubicBezTo>
                      <a:cubicBezTo>
                        <a:pt x="852038" y="0"/>
                        <a:pt x="1039444" y="38145"/>
                        <a:pt x="1152639" y="146774"/>
                      </a:cubicBezTo>
                      <a:cubicBezTo>
                        <a:pt x="1296095" y="280696"/>
                        <a:pt x="1282408" y="459395"/>
                        <a:pt x="1282408" y="653851"/>
                      </a:cubicBezTo>
                      <a:lnTo>
                        <a:pt x="1282408" y="1113251"/>
                      </a:lnTo>
                      <a:cubicBezTo>
                        <a:pt x="1282408" y="1251316"/>
                        <a:pt x="1339625" y="1311848"/>
                        <a:pt x="1393527" y="1386476"/>
                      </a:cubicBezTo>
                      <a:cubicBezTo>
                        <a:pt x="1412605" y="1413013"/>
                        <a:pt x="1416749" y="1444940"/>
                        <a:pt x="1392698" y="1464838"/>
                      </a:cubicBezTo>
                      <a:cubicBezTo>
                        <a:pt x="1332576" y="1515016"/>
                        <a:pt x="1225610" y="1608304"/>
                        <a:pt x="1166736" y="1660539"/>
                      </a:cubicBezTo>
                      <a:lnTo>
                        <a:pt x="1165908" y="1659710"/>
                      </a:ln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00" name="Google Shape;500;p7"/>
            <p:cNvGrpSpPr/>
            <p:nvPr/>
          </p:nvGrpSpPr>
          <p:grpSpPr>
            <a:xfrm>
              <a:off x="3171644" y="2952473"/>
              <a:ext cx="1112211" cy="1112211"/>
              <a:chOff x="1580048" y="2799248"/>
              <a:chExt cx="1259505" cy="1259505"/>
            </a:xfrm>
          </p:grpSpPr>
          <p:sp>
            <p:nvSpPr>
              <p:cNvPr id="501" name="Google Shape;501;p7"/>
              <p:cNvSpPr/>
              <p:nvPr/>
            </p:nvSpPr>
            <p:spPr>
              <a:xfrm>
                <a:off x="1580048" y="2799248"/>
                <a:ext cx="1259505" cy="1259505"/>
              </a:xfrm>
              <a:prstGeom prst="ellipse">
                <a:avLst/>
              </a:prstGeom>
              <a:solidFill>
                <a:srgbClr val="6441A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02" name="Google Shape;502;p7" descr="A picture containing qr code&#10;&#10;Description automatically generated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1827312" y="3159548"/>
                <a:ext cx="764978" cy="44090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03" name="Google Shape;503;p7"/>
            <p:cNvGrpSpPr/>
            <p:nvPr/>
          </p:nvGrpSpPr>
          <p:grpSpPr>
            <a:xfrm>
              <a:off x="10535277" y="2952473"/>
              <a:ext cx="1112211" cy="1112211"/>
              <a:chOff x="9606450" y="2005498"/>
              <a:chExt cx="1259505" cy="1259505"/>
            </a:xfrm>
          </p:grpSpPr>
          <p:sp>
            <p:nvSpPr>
              <p:cNvPr id="504" name="Google Shape;504;p7"/>
              <p:cNvSpPr/>
              <p:nvPr/>
            </p:nvSpPr>
            <p:spPr>
              <a:xfrm>
                <a:off x="9606450" y="2005498"/>
                <a:ext cx="1259505" cy="1259505"/>
              </a:xfrm>
              <a:prstGeom prst="ellipse">
                <a:avLst/>
              </a:prstGeom>
              <a:solidFill>
                <a:srgbClr val="252F3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05" name="Google Shape;505;p7" descr="A picture containing text, tableware, plate, dishware&#10;&#10;Description automatically generated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9902062" y="2435323"/>
                <a:ext cx="668279" cy="39985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06" name="Google Shape;506;p7"/>
            <p:cNvGrpSpPr/>
            <p:nvPr/>
          </p:nvGrpSpPr>
          <p:grpSpPr>
            <a:xfrm>
              <a:off x="9043284" y="1497847"/>
              <a:ext cx="1112211" cy="1112211"/>
              <a:chOff x="6723550" y="608498"/>
              <a:chExt cx="1259505" cy="1259505"/>
            </a:xfrm>
          </p:grpSpPr>
          <p:sp>
            <p:nvSpPr>
              <p:cNvPr id="507" name="Google Shape;507;p7"/>
              <p:cNvSpPr/>
              <p:nvPr/>
            </p:nvSpPr>
            <p:spPr>
              <a:xfrm>
                <a:off x="6723550" y="608498"/>
                <a:ext cx="1259505" cy="1259505"/>
              </a:xfrm>
              <a:prstGeom prst="ellipse">
                <a:avLst/>
              </a:prstGeom>
              <a:solidFill>
                <a:srgbClr val="F6C7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08" name="Google Shape;508;p7" descr="Logo&#10;&#10;Description automatically generated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6956734" y="1038107"/>
                <a:ext cx="793135" cy="40028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09" name="Google Shape;509;p7"/>
            <p:cNvGrpSpPr/>
            <p:nvPr/>
          </p:nvGrpSpPr>
          <p:grpSpPr>
            <a:xfrm>
              <a:off x="4710192" y="1497847"/>
              <a:ext cx="1112211" cy="1112211"/>
              <a:chOff x="3446948" y="894248"/>
              <a:chExt cx="1259505" cy="1259505"/>
            </a:xfrm>
          </p:grpSpPr>
          <p:sp>
            <p:nvSpPr>
              <p:cNvPr id="510" name="Google Shape;510;p7"/>
              <p:cNvSpPr/>
              <p:nvPr/>
            </p:nvSpPr>
            <p:spPr>
              <a:xfrm>
                <a:off x="3446948" y="894248"/>
                <a:ext cx="1259505" cy="1259505"/>
              </a:xfrm>
              <a:prstGeom prst="ellipse">
                <a:avLst/>
              </a:prstGeom>
              <a:solidFill>
                <a:srgbClr val="00AAE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11" name="Google Shape;511;p7" descr="Logo, company name&#10;&#10;Description automatically generated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3771900" y="1217648"/>
                <a:ext cx="609600" cy="61270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12" name="Google Shape;512;p7"/>
            <p:cNvGrpSpPr/>
            <p:nvPr/>
          </p:nvGrpSpPr>
          <p:grpSpPr>
            <a:xfrm>
              <a:off x="4671986" y="4172673"/>
              <a:ext cx="1188619" cy="1112211"/>
              <a:chOff x="2298783" y="4989998"/>
              <a:chExt cx="1346033" cy="1259505"/>
            </a:xfrm>
          </p:grpSpPr>
          <p:sp>
            <p:nvSpPr>
              <p:cNvPr id="513" name="Google Shape;513;p7"/>
              <p:cNvSpPr/>
              <p:nvPr/>
            </p:nvSpPr>
            <p:spPr>
              <a:xfrm>
                <a:off x="2342048" y="4989998"/>
                <a:ext cx="1259505" cy="1259505"/>
              </a:xfrm>
              <a:prstGeom prst="ellipse">
                <a:avLst/>
              </a:prstGeom>
              <a:solidFill>
                <a:srgbClr val="05A0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14" name="Google Shape;514;p7" descr="Logo&#10;&#10;Description automatically generated"/>
              <p:cNvPicPr preferRelativeResize="0"/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>
                <a:off x="2298783" y="5181011"/>
                <a:ext cx="1346033" cy="9145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15" name="Google Shape;515;p7"/>
            <p:cNvGrpSpPr/>
            <p:nvPr/>
          </p:nvGrpSpPr>
          <p:grpSpPr>
            <a:xfrm>
              <a:off x="9043283" y="4172672"/>
              <a:ext cx="1112211" cy="1112211"/>
              <a:chOff x="5645663" y="5353291"/>
              <a:chExt cx="1259505" cy="1259505"/>
            </a:xfrm>
          </p:grpSpPr>
          <p:sp>
            <p:nvSpPr>
              <p:cNvPr id="516" name="Google Shape;516;p7"/>
              <p:cNvSpPr/>
              <p:nvPr/>
            </p:nvSpPr>
            <p:spPr>
              <a:xfrm>
                <a:off x="5645663" y="5353291"/>
                <a:ext cx="1259505" cy="1259505"/>
              </a:xfrm>
              <a:prstGeom prst="ellipse">
                <a:avLst/>
              </a:prstGeom>
              <a:solidFill>
                <a:srgbClr val="00AAE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17" name="Google Shape;517;p7" descr="Logo, company name&#10;&#10;Description automatically generated"/>
              <p:cNvPicPr preferRelativeResize="0"/>
              <p:nvPr/>
            </p:nvPicPr>
            <p:blipFill rotWithShape="1">
              <a:blip r:embed="rId8">
                <a:alphaModFix/>
              </a:blip>
              <a:srcRect/>
              <a:stretch/>
            </p:blipFill>
            <p:spPr>
              <a:xfrm>
                <a:off x="5905560" y="5638262"/>
                <a:ext cx="743488" cy="74348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18" name="Google Shape;518;p7"/>
            <p:cNvGrpSpPr/>
            <p:nvPr/>
          </p:nvGrpSpPr>
          <p:grpSpPr>
            <a:xfrm>
              <a:off x="6853460" y="5269539"/>
              <a:ext cx="1112211" cy="1112211"/>
              <a:chOff x="7853850" y="4533332"/>
              <a:chExt cx="1259505" cy="1259505"/>
            </a:xfrm>
          </p:grpSpPr>
          <p:sp>
            <p:nvSpPr>
              <p:cNvPr id="519" name="Google Shape;519;p7"/>
              <p:cNvSpPr/>
              <p:nvPr/>
            </p:nvSpPr>
            <p:spPr>
              <a:xfrm>
                <a:off x="7853850" y="4533332"/>
                <a:ext cx="1259505" cy="1259505"/>
              </a:xfrm>
              <a:prstGeom prst="ellipse">
                <a:avLst/>
              </a:prstGeom>
              <a:solidFill>
                <a:srgbClr val="E1543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20" name="Google Shape;520;p7"/>
              <p:cNvGrpSpPr/>
              <p:nvPr/>
            </p:nvGrpSpPr>
            <p:grpSpPr>
              <a:xfrm>
                <a:off x="8095456" y="4905410"/>
                <a:ext cx="818518" cy="397915"/>
                <a:chOff x="9479667" y="4267517"/>
                <a:chExt cx="1444880" cy="702416"/>
              </a:xfrm>
            </p:grpSpPr>
            <p:sp>
              <p:nvSpPr>
                <p:cNvPr id="521" name="Google Shape;521;p7"/>
                <p:cNvSpPr/>
                <p:nvPr/>
              </p:nvSpPr>
              <p:spPr>
                <a:xfrm>
                  <a:off x="9685966" y="4267517"/>
                  <a:ext cx="543988" cy="18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988" h="187062" extrusionOk="0">
                      <a:moveTo>
                        <a:pt x="139450" y="28110"/>
                      </a:moveTo>
                      <a:cubicBezTo>
                        <a:pt x="223112" y="-10996"/>
                        <a:pt x="324482" y="-8684"/>
                        <a:pt x="407475" y="31207"/>
                      </a:cubicBezTo>
                      <a:cubicBezTo>
                        <a:pt x="464882" y="58266"/>
                        <a:pt x="513144" y="103443"/>
                        <a:pt x="543988" y="158582"/>
                      </a:cubicBezTo>
                      <a:cubicBezTo>
                        <a:pt x="524786" y="168194"/>
                        <a:pt x="505503" y="177589"/>
                        <a:pt x="486265" y="187063"/>
                      </a:cubicBezTo>
                      <a:cubicBezTo>
                        <a:pt x="455641" y="132238"/>
                        <a:pt x="406499" y="88029"/>
                        <a:pt x="348327" y="63500"/>
                      </a:cubicBezTo>
                      <a:cubicBezTo>
                        <a:pt x="271682" y="30282"/>
                        <a:pt x="180169" y="31259"/>
                        <a:pt x="105300" y="68943"/>
                      </a:cubicBezTo>
                      <a:cubicBezTo>
                        <a:pt x="63430" y="88962"/>
                        <a:pt x="28699" y="120758"/>
                        <a:pt x="0" y="156636"/>
                      </a:cubicBezTo>
                      <a:cubicBezTo>
                        <a:pt x="32049" y="101140"/>
                        <a:pt x="80742" y="54951"/>
                        <a:pt x="139450" y="2811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2" name="Google Shape;522;p7"/>
                <p:cNvSpPr/>
                <p:nvPr/>
              </p:nvSpPr>
              <p:spPr>
                <a:xfrm>
                  <a:off x="9766400" y="4361072"/>
                  <a:ext cx="376137" cy="136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137" h="136329" extrusionOk="0">
                      <a:moveTo>
                        <a:pt x="0" y="105641"/>
                      </a:moveTo>
                      <a:cubicBezTo>
                        <a:pt x="40666" y="43009"/>
                        <a:pt x="112132" y="-737"/>
                        <a:pt x="188249" y="13"/>
                      </a:cubicBezTo>
                      <a:cubicBezTo>
                        <a:pt x="264762" y="-877"/>
                        <a:pt x="337486" y="43332"/>
                        <a:pt x="376138" y="108066"/>
                      </a:cubicBezTo>
                      <a:cubicBezTo>
                        <a:pt x="357032" y="117513"/>
                        <a:pt x="337838" y="126847"/>
                        <a:pt x="318731" y="136329"/>
                      </a:cubicBezTo>
                      <a:cubicBezTo>
                        <a:pt x="284044" y="79202"/>
                        <a:pt x="220070" y="40009"/>
                        <a:pt x="152305" y="39477"/>
                      </a:cubicBezTo>
                      <a:cubicBezTo>
                        <a:pt x="94459" y="37165"/>
                        <a:pt x="39593" y="65157"/>
                        <a:pt x="0" y="10564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3" name="Google Shape;523;p7"/>
                <p:cNvSpPr/>
                <p:nvPr/>
              </p:nvSpPr>
              <p:spPr>
                <a:xfrm>
                  <a:off x="9598866" y="4433181"/>
                  <a:ext cx="710687" cy="226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687" h="226007" extrusionOk="0">
                      <a:moveTo>
                        <a:pt x="0" y="0"/>
                      </a:moveTo>
                      <a:cubicBezTo>
                        <a:pt x="118383" y="58899"/>
                        <a:pt x="236863" y="117579"/>
                        <a:pt x="355344" y="176312"/>
                      </a:cubicBezTo>
                      <a:cubicBezTo>
                        <a:pt x="473771" y="117588"/>
                        <a:pt x="592251" y="58907"/>
                        <a:pt x="710687" y="87"/>
                      </a:cubicBezTo>
                      <a:cubicBezTo>
                        <a:pt x="710599" y="16635"/>
                        <a:pt x="710582" y="33183"/>
                        <a:pt x="710634" y="49730"/>
                      </a:cubicBezTo>
                      <a:cubicBezTo>
                        <a:pt x="592154" y="108425"/>
                        <a:pt x="473706" y="167184"/>
                        <a:pt x="355291" y="226007"/>
                      </a:cubicBezTo>
                      <a:cubicBezTo>
                        <a:pt x="236896" y="167206"/>
                        <a:pt x="118481" y="108448"/>
                        <a:pt x="44" y="49730"/>
                      </a:cubicBezTo>
                      <a:cubicBezTo>
                        <a:pt x="44" y="33130"/>
                        <a:pt x="44" y="16565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4" name="Google Shape;524;p7"/>
                <p:cNvSpPr/>
                <p:nvPr/>
              </p:nvSpPr>
              <p:spPr>
                <a:xfrm>
                  <a:off x="9852963" y="4451047"/>
                  <a:ext cx="202660" cy="889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60" h="88922" extrusionOk="0">
                      <a:moveTo>
                        <a:pt x="0" y="58575"/>
                      </a:moveTo>
                      <a:cubicBezTo>
                        <a:pt x="21823" y="28681"/>
                        <a:pt x="53564" y="2817"/>
                        <a:pt x="92173" y="514"/>
                      </a:cubicBezTo>
                      <a:cubicBezTo>
                        <a:pt x="137305" y="-4136"/>
                        <a:pt x="179676" y="23325"/>
                        <a:pt x="202660" y="60485"/>
                      </a:cubicBezTo>
                      <a:cubicBezTo>
                        <a:pt x="183607" y="70054"/>
                        <a:pt x="164404" y="79397"/>
                        <a:pt x="145341" y="88923"/>
                      </a:cubicBezTo>
                      <a:cubicBezTo>
                        <a:pt x="127536" y="62125"/>
                        <a:pt x="99277" y="40291"/>
                        <a:pt x="66059" y="38381"/>
                      </a:cubicBezTo>
                      <a:cubicBezTo>
                        <a:pt x="42099" y="35633"/>
                        <a:pt x="19634" y="46136"/>
                        <a:pt x="0" y="5857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5" name="Google Shape;525;p7"/>
                <p:cNvSpPr/>
                <p:nvPr/>
              </p:nvSpPr>
              <p:spPr>
                <a:xfrm>
                  <a:off x="9479667" y="4651032"/>
                  <a:ext cx="1444880" cy="318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880" h="318901" extrusionOk="0">
                      <a:moveTo>
                        <a:pt x="1111786" y="9"/>
                      </a:moveTo>
                      <a:cubicBezTo>
                        <a:pt x="1136625" y="44"/>
                        <a:pt x="1161508" y="44"/>
                        <a:pt x="1186356" y="9"/>
                      </a:cubicBezTo>
                      <a:cubicBezTo>
                        <a:pt x="1186312" y="104128"/>
                        <a:pt x="1186356" y="208256"/>
                        <a:pt x="1186356" y="312366"/>
                      </a:cubicBezTo>
                      <a:lnTo>
                        <a:pt x="1111786" y="312366"/>
                      </a:lnTo>
                      <a:cubicBezTo>
                        <a:pt x="1111821" y="208247"/>
                        <a:pt x="1111821" y="104128"/>
                        <a:pt x="1111786" y="9"/>
                      </a:cubicBezTo>
                      <a:close/>
                      <a:moveTo>
                        <a:pt x="755203" y="44"/>
                      </a:moveTo>
                      <a:cubicBezTo>
                        <a:pt x="780068" y="44"/>
                        <a:pt x="804969" y="96"/>
                        <a:pt x="829834" y="44"/>
                      </a:cubicBezTo>
                      <a:cubicBezTo>
                        <a:pt x="829790" y="18883"/>
                        <a:pt x="829790" y="37721"/>
                        <a:pt x="829834" y="56561"/>
                      </a:cubicBezTo>
                      <a:cubicBezTo>
                        <a:pt x="804925" y="56526"/>
                        <a:pt x="780068" y="56561"/>
                        <a:pt x="755203" y="56561"/>
                      </a:cubicBezTo>
                      <a:cubicBezTo>
                        <a:pt x="755203" y="37736"/>
                        <a:pt x="755229" y="18877"/>
                        <a:pt x="755203" y="44"/>
                      </a:cubicBezTo>
                      <a:close/>
                      <a:moveTo>
                        <a:pt x="246420" y="85382"/>
                      </a:moveTo>
                      <a:cubicBezTo>
                        <a:pt x="271285" y="85382"/>
                        <a:pt x="296150" y="85434"/>
                        <a:pt x="321060" y="85382"/>
                      </a:cubicBezTo>
                      <a:cubicBezTo>
                        <a:pt x="321157" y="130166"/>
                        <a:pt x="320752" y="174977"/>
                        <a:pt x="321201" y="219753"/>
                      </a:cubicBezTo>
                      <a:cubicBezTo>
                        <a:pt x="320840" y="235341"/>
                        <a:pt x="328252" y="253625"/>
                        <a:pt x="345486" y="256555"/>
                      </a:cubicBezTo>
                      <a:cubicBezTo>
                        <a:pt x="369999" y="264223"/>
                        <a:pt x="396957" y="245669"/>
                        <a:pt x="398479" y="220337"/>
                      </a:cubicBezTo>
                      <a:cubicBezTo>
                        <a:pt x="401204" y="175448"/>
                        <a:pt x="398927" y="130349"/>
                        <a:pt x="399683" y="85382"/>
                      </a:cubicBezTo>
                      <a:cubicBezTo>
                        <a:pt x="424549" y="85434"/>
                        <a:pt x="449458" y="85434"/>
                        <a:pt x="474367" y="85382"/>
                      </a:cubicBezTo>
                      <a:lnTo>
                        <a:pt x="474367" y="312366"/>
                      </a:lnTo>
                      <a:lnTo>
                        <a:pt x="401873" y="312366"/>
                      </a:lnTo>
                      <a:cubicBezTo>
                        <a:pt x="401916" y="301828"/>
                        <a:pt x="402004" y="291282"/>
                        <a:pt x="402233" y="280806"/>
                      </a:cubicBezTo>
                      <a:cubicBezTo>
                        <a:pt x="387321" y="300110"/>
                        <a:pt x="365946" y="315341"/>
                        <a:pt x="341037" y="318053"/>
                      </a:cubicBezTo>
                      <a:cubicBezTo>
                        <a:pt x="315415" y="320522"/>
                        <a:pt x="286127" y="316370"/>
                        <a:pt x="267742" y="296752"/>
                      </a:cubicBezTo>
                      <a:cubicBezTo>
                        <a:pt x="251044" y="278328"/>
                        <a:pt x="247334" y="252377"/>
                        <a:pt x="246578" y="228546"/>
                      </a:cubicBezTo>
                      <a:cubicBezTo>
                        <a:pt x="246244" y="180830"/>
                        <a:pt x="246560" y="133141"/>
                        <a:pt x="246420" y="85382"/>
                      </a:cubicBezTo>
                      <a:close/>
                      <a:moveTo>
                        <a:pt x="755203" y="85382"/>
                      </a:moveTo>
                      <a:cubicBezTo>
                        <a:pt x="780068" y="85382"/>
                        <a:pt x="804969" y="85382"/>
                        <a:pt x="829834" y="85347"/>
                      </a:cubicBezTo>
                      <a:cubicBezTo>
                        <a:pt x="829790" y="161029"/>
                        <a:pt x="829790" y="236719"/>
                        <a:pt x="829834" y="312401"/>
                      </a:cubicBezTo>
                      <a:cubicBezTo>
                        <a:pt x="804969" y="312349"/>
                        <a:pt x="780068" y="312349"/>
                        <a:pt x="755203" y="312349"/>
                      </a:cubicBezTo>
                      <a:cubicBezTo>
                        <a:pt x="755229" y="236719"/>
                        <a:pt x="755229" y="161029"/>
                        <a:pt x="755203" y="85382"/>
                      </a:cubicBezTo>
                      <a:close/>
                      <a:moveTo>
                        <a:pt x="1444840" y="216743"/>
                      </a:moveTo>
                      <a:cubicBezTo>
                        <a:pt x="1445500" y="181240"/>
                        <a:pt x="1438228" y="143504"/>
                        <a:pt x="1414128" y="115948"/>
                      </a:cubicBezTo>
                      <a:cubicBezTo>
                        <a:pt x="1370306" y="66025"/>
                        <a:pt x="1284182" y="67587"/>
                        <a:pt x="1237625" y="112982"/>
                      </a:cubicBezTo>
                      <a:cubicBezTo>
                        <a:pt x="1190304" y="156903"/>
                        <a:pt x="1189591" y="239606"/>
                        <a:pt x="1234583" y="285307"/>
                      </a:cubicBezTo>
                      <a:cubicBezTo>
                        <a:pt x="1272092" y="321264"/>
                        <a:pt x="1331539" y="326532"/>
                        <a:pt x="1379124" y="309758"/>
                      </a:cubicBezTo>
                      <a:cubicBezTo>
                        <a:pt x="1409257" y="299473"/>
                        <a:pt x="1431933" y="274002"/>
                        <a:pt x="1441218" y="244073"/>
                      </a:cubicBezTo>
                      <a:cubicBezTo>
                        <a:pt x="1418093" y="243863"/>
                        <a:pt x="1395004" y="244038"/>
                        <a:pt x="1371941" y="243985"/>
                      </a:cubicBezTo>
                      <a:cubicBezTo>
                        <a:pt x="1356431" y="271891"/>
                        <a:pt x="1314086" y="277273"/>
                        <a:pt x="1291454" y="255369"/>
                      </a:cubicBezTo>
                      <a:cubicBezTo>
                        <a:pt x="1280647" y="245486"/>
                        <a:pt x="1278300" y="230517"/>
                        <a:pt x="1275249" y="217066"/>
                      </a:cubicBezTo>
                      <a:cubicBezTo>
                        <a:pt x="1331785" y="216351"/>
                        <a:pt x="1388278" y="216961"/>
                        <a:pt x="1444840" y="216743"/>
                      </a:cubicBezTo>
                      <a:close/>
                      <a:moveTo>
                        <a:pt x="1275469" y="175099"/>
                      </a:moveTo>
                      <a:cubicBezTo>
                        <a:pt x="1279223" y="164125"/>
                        <a:pt x="1282388" y="152314"/>
                        <a:pt x="1290609" y="143626"/>
                      </a:cubicBezTo>
                      <a:cubicBezTo>
                        <a:pt x="1305469" y="126668"/>
                        <a:pt x="1334142" y="123301"/>
                        <a:pt x="1351665" y="138183"/>
                      </a:cubicBezTo>
                      <a:cubicBezTo>
                        <a:pt x="1363412" y="146950"/>
                        <a:pt x="1367342" y="161613"/>
                        <a:pt x="1370780" y="175038"/>
                      </a:cubicBezTo>
                      <a:cubicBezTo>
                        <a:pt x="1338995" y="175640"/>
                        <a:pt x="1307227" y="175518"/>
                        <a:pt x="1275469" y="175099"/>
                      </a:cubicBezTo>
                      <a:close/>
                      <a:moveTo>
                        <a:pt x="652787" y="44"/>
                      </a:moveTo>
                      <a:cubicBezTo>
                        <a:pt x="652971" y="36716"/>
                        <a:pt x="652382" y="73388"/>
                        <a:pt x="653147" y="110051"/>
                      </a:cubicBezTo>
                      <a:cubicBezTo>
                        <a:pt x="625195" y="74138"/>
                        <a:pt x="568993" y="68939"/>
                        <a:pt x="532926" y="95379"/>
                      </a:cubicBezTo>
                      <a:cubicBezTo>
                        <a:pt x="504983" y="115895"/>
                        <a:pt x="491988" y="151058"/>
                        <a:pt x="490379" y="184590"/>
                      </a:cubicBezTo>
                      <a:cubicBezTo>
                        <a:pt x="488726" y="220198"/>
                        <a:pt x="495742" y="258274"/>
                        <a:pt x="519086" y="286450"/>
                      </a:cubicBezTo>
                      <a:cubicBezTo>
                        <a:pt x="542308" y="315009"/>
                        <a:pt x="584090" y="325643"/>
                        <a:pt x="618812" y="314398"/>
                      </a:cubicBezTo>
                      <a:cubicBezTo>
                        <a:pt x="634480" y="309435"/>
                        <a:pt x="646131" y="297441"/>
                        <a:pt x="656717" y="285551"/>
                      </a:cubicBezTo>
                      <a:cubicBezTo>
                        <a:pt x="656515" y="294484"/>
                        <a:pt x="656383" y="303416"/>
                        <a:pt x="656321" y="312349"/>
                      </a:cubicBezTo>
                      <a:cubicBezTo>
                        <a:pt x="680017" y="312401"/>
                        <a:pt x="703687" y="312349"/>
                        <a:pt x="727383" y="312401"/>
                      </a:cubicBezTo>
                      <a:cubicBezTo>
                        <a:pt x="727427" y="208247"/>
                        <a:pt x="727339" y="104119"/>
                        <a:pt x="727427" y="0"/>
                      </a:cubicBezTo>
                      <a:cubicBezTo>
                        <a:pt x="702517" y="96"/>
                        <a:pt x="677652" y="44"/>
                        <a:pt x="652787" y="44"/>
                      </a:cubicBezTo>
                      <a:close/>
                      <a:moveTo>
                        <a:pt x="647256" y="240487"/>
                      </a:moveTo>
                      <a:cubicBezTo>
                        <a:pt x="636679" y="264886"/>
                        <a:pt x="600110" y="269623"/>
                        <a:pt x="582121" y="250877"/>
                      </a:cubicBezTo>
                      <a:cubicBezTo>
                        <a:pt x="566681" y="234137"/>
                        <a:pt x="563779" y="209826"/>
                        <a:pt x="565072" y="188096"/>
                      </a:cubicBezTo>
                      <a:cubicBezTo>
                        <a:pt x="566232" y="168810"/>
                        <a:pt x="574225" y="147019"/>
                        <a:pt x="593146" y="138654"/>
                      </a:cubicBezTo>
                      <a:cubicBezTo>
                        <a:pt x="611892" y="130899"/>
                        <a:pt x="636758" y="136787"/>
                        <a:pt x="646043" y="155795"/>
                      </a:cubicBezTo>
                      <a:cubicBezTo>
                        <a:pt x="658818" y="181807"/>
                        <a:pt x="658722" y="214048"/>
                        <a:pt x="647256" y="240487"/>
                      </a:cubicBezTo>
                      <a:close/>
                      <a:moveTo>
                        <a:pt x="1058309" y="101249"/>
                      </a:moveTo>
                      <a:cubicBezTo>
                        <a:pt x="1023078" y="68572"/>
                        <a:pt x="960307" y="71451"/>
                        <a:pt x="930905" y="110548"/>
                      </a:cubicBezTo>
                      <a:cubicBezTo>
                        <a:pt x="931476" y="73693"/>
                        <a:pt x="930984" y="36846"/>
                        <a:pt x="931213" y="44"/>
                      </a:cubicBezTo>
                      <a:cubicBezTo>
                        <a:pt x="906303" y="44"/>
                        <a:pt x="881438" y="96"/>
                        <a:pt x="856625" y="9"/>
                      </a:cubicBezTo>
                      <a:cubicBezTo>
                        <a:pt x="856660" y="104128"/>
                        <a:pt x="856660" y="208256"/>
                        <a:pt x="856625" y="312401"/>
                      </a:cubicBezTo>
                      <a:cubicBezTo>
                        <a:pt x="880268" y="312357"/>
                        <a:pt x="903938" y="312401"/>
                        <a:pt x="927643" y="312357"/>
                      </a:cubicBezTo>
                      <a:cubicBezTo>
                        <a:pt x="927502" y="303451"/>
                        <a:pt x="927379" y="294510"/>
                        <a:pt x="927194" y="285621"/>
                      </a:cubicBezTo>
                      <a:cubicBezTo>
                        <a:pt x="938475" y="298226"/>
                        <a:pt x="951207" y="310822"/>
                        <a:pt x="968168" y="315367"/>
                      </a:cubicBezTo>
                      <a:cubicBezTo>
                        <a:pt x="999153" y="323915"/>
                        <a:pt x="1035114" y="316222"/>
                        <a:pt x="1058248" y="293576"/>
                      </a:cubicBezTo>
                      <a:cubicBezTo>
                        <a:pt x="1083782" y="268681"/>
                        <a:pt x="1093295" y="231974"/>
                        <a:pt x="1093919" y="197439"/>
                      </a:cubicBezTo>
                      <a:cubicBezTo>
                        <a:pt x="1094728" y="162712"/>
                        <a:pt x="1084678" y="125465"/>
                        <a:pt x="1058309" y="101249"/>
                      </a:cubicBezTo>
                      <a:close/>
                      <a:moveTo>
                        <a:pt x="1018338" y="211518"/>
                      </a:moveTo>
                      <a:cubicBezTo>
                        <a:pt x="1016325" y="226583"/>
                        <a:pt x="1011515" y="242433"/>
                        <a:pt x="999909" y="252970"/>
                      </a:cubicBezTo>
                      <a:cubicBezTo>
                        <a:pt x="982051" y="268654"/>
                        <a:pt x="949466" y="264528"/>
                        <a:pt x="937886" y="243183"/>
                      </a:cubicBezTo>
                      <a:cubicBezTo>
                        <a:pt x="929050" y="226705"/>
                        <a:pt x="928074" y="207226"/>
                        <a:pt x="928733" y="188934"/>
                      </a:cubicBezTo>
                      <a:cubicBezTo>
                        <a:pt x="929639" y="168766"/>
                        <a:pt x="938291" y="145877"/>
                        <a:pt x="958830" y="138253"/>
                      </a:cubicBezTo>
                      <a:cubicBezTo>
                        <a:pt x="974542" y="132504"/>
                        <a:pt x="994677" y="135287"/>
                        <a:pt x="1005246" y="149200"/>
                      </a:cubicBezTo>
                      <a:cubicBezTo>
                        <a:pt x="1019103" y="166611"/>
                        <a:pt x="1020572" y="190269"/>
                        <a:pt x="1018338" y="211518"/>
                      </a:cubicBezTo>
                      <a:close/>
                      <a:moveTo>
                        <a:pt x="223251" y="197605"/>
                      </a:moveTo>
                      <a:cubicBezTo>
                        <a:pt x="222003" y="171174"/>
                        <a:pt x="227498" y="142876"/>
                        <a:pt x="215443" y="118163"/>
                      </a:cubicBezTo>
                      <a:cubicBezTo>
                        <a:pt x="203301" y="93634"/>
                        <a:pt x="174813" y="83489"/>
                        <a:pt x="149059" y="80645"/>
                      </a:cubicBezTo>
                      <a:cubicBezTo>
                        <a:pt x="112183" y="77104"/>
                        <a:pt x="71746" y="77156"/>
                        <a:pt x="39372" y="97524"/>
                      </a:cubicBezTo>
                      <a:cubicBezTo>
                        <a:pt x="19509" y="109789"/>
                        <a:pt x="10049" y="132565"/>
                        <a:pt x="7587" y="154879"/>
                      </a:cubicBezTo>
                      <a:cubicBezTo>
                        <a:pt x="30570" y="155062"/>
                        <a:pt x="53519" y="154879"/>
                        <a:pt x="76512" y="155018"/>
                      </a:cubicBezTo>
                      <a:cubicBezTo>
                        <a:pt x="81506" y="145275"/>
                        <a:pt x="86148" y="133586"/>
                        <a:pt x="97491" y="129721"/>
                      </a:cubicBezTo>
                      <a:cubicBezTo>
                        <a:pt x="112843" y="124688"/>
                        <a:pt x="131685" y="125360"/>
                        <a:pt x="144848" y="135444"/>
                      </a:cubicBezTo>
                      <a:cubicBezTo>
                        <a:pt x="156682" y="144132"/>
                        <a:pt x="154273" y="166402"/>
                        <a:pt x="138965" y="169726"/>
                      </a:cubicBezTo>
                      <a:cubicBezTo>
                        <a:pt x="105932" y="178545"/>
                        <a:pt x="70304" y="176730"/>
                        <a:pt x="38431" y="190269"/>
                      </a:cubicBezTo>
                      <a:cubicBezTo>
                        <a:pt x="20222" y="197483"/>
                        <a:pt x="4149" y="212983"/>
                        <a:pt x="1247" y="232829"/>
                      </a:cubicBezTo>
                      <a:cubicBezTo>
                        <a:pt x="-1162" y="253258"/>
                        <a:pt x="-1382" y="276592"/>
                        <a:pt x="12809" y="293158"/>
                      </a:cubicBezTo>
                      <a:cubicBezTo>
                        <a:pt x="30131" y="314538"/>
                        <a:pt x="59902" y="320435"/>
                        <a:pt x="86201" y="318472"/>
                      </a:cubicBezTo>
                      <a:cubicBezTo>
                        <a:pt x="110706" y="317460"/>
                        <a:pt x="134314" y="307629"/>
                        <a:pt x="152620" y="291500"/>
                      </a:cubicBezTo>
                      <a:cubicBezTo>
                        <a:pt x="153834" y="298409"/>
                        <a:pt x="155170" y="305361"/>
                        <a:pt x="156551" y="312322"/>
                      </a:cubicBezTo>
                      <a:cubicBezTo>
                        <a:pt x="181504" y="312505"/>
                        <a:pt x="206457" y="312183"/>
                        <a:pt x="231411" y="312540"/>
                      </a:cubicBezTo>
                      <a:cubicBezTo>
                        <a:pt x="218389" y="275650"/>
                        <a:pt x="224772" y="235882"/>
                        <a:pt x="223251" y="197605"/>
                      </a:cubicBezTo>
                      <a:close/>
                      <a:moveTo>
                        <a:pt x="142456" y="257157"/>
                      </a:moveTo>
                      <a:cubicBezTo>
                        <a:pt x="131078" y="274333"/>
                        <a:pt x="106433" y="276008"/>
                        <a:pt x="88399" y="270120"/>
                      </a:cubicBezTo>
                      <a:cubicBezTo>
                        <a:pt x="69478" y="263063"/>
                        <a:pt x="68889" y="233439"/>
                        <a:pt x="86746" y="224760"/>
                      </a:cubicBezTo>
                      <a:cubicBezTo>
                        <a:pt x="107189" y="214754"/>
                        <a:pt x="130709" y="214048"/>
                        <a:pt x="152181" y="206956"/>
                      </a:cubicBezTo>
                      <a:cubicBezTo>
                        <a:pt x="150985" y="223826"/>
                        <a:pt x="151873" y="242267"/>
                        <a:pt x="142456" y="25715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26" name="Google Shape;526;p7"/>
            <p:cNvGrpSpPr/>
            <p:nvPr/>
          </p:nvGrpSpPr>
          <p:grpSpPr>
            <a:xfrm>
              <a:off x="6876736" y="636214"/>
              <a:ext cx="1112211" cy="1112211"/>
              <a:chOff x="10357336" y="4989998"/>
              <a:chExt cx="1259505" cy="1259505"/>
            </a:xfrm>
          </p:grpSpPr>
          <p:sp>
            <p:nvSpPr>
              <p:cNvPr id="527" name="Google Shape;527;p7"/>
              <p:cNvSpPr/>
              <p:nvPr/>
            </p:nvSpPr>
            <p:spPr>
              <a:xfrm>
                <a:off x="10357336" y="4989998"/>
                <a:ext cx="1259505" cy="1259505"/>
              </a:xfrm>
              <a:prstGeom prst="ellipse">
                <a:avLst/>
              </a:prstGeom>
              <a:solidFill>
                <a:srgbClr val="00674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528" name="Google Shape;528;p7" descr="Logo&#10;&#10;Description automatically generated"/>
              <p:cNvPicPr preferRelativeResize="0"/>
              <p:nvPr/>
            </p:nvPicPr>
            <p:blipFill rotWithShape="1">
              <a:blip r:embed="rId9">
                <a:alphaModFix/>
              </a:blip>
              <a:srcRect/>
              <a:stretch/>
            </p:blipFill>
            <p:spPr>
              <a:xfrm>
                <a:off x="10613967" y="5399977"/>
                <a:ext cx="758928" cy="43954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529" name="Google Shape;529;p7"/>
          <p:cNvSpPr txBox="1"/>
          <p:nvPr/>
        </p:nvSpPr>
        <p:spPr>
          <a:xfrm>
            <a:off x="597293" y="275962"/>
            <a:ext cx="400141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Características</a:t>
            </a:r>
            <a:endParaRPr sz="3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30" name="Google Shape;530;p7"/>
          <p:cNvSpPr txBox="1"/>
          <p:nvPr/>
        </p:nvSpPr>
        <p:spPr>
          <a:xfrm>
            <a:off x="597293" y="1232672"/>
            <a:ext cx="3590925" cy="151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200"/>
              <a:buFont typeface="Arial"/>
              <a:buChar char="•"/>
            </a:pPr>
            <a:r>
              <a:rPr lang="en-IN" sz="1200">
                <a:solidFill>
                  <a:srgbClr val="3A3838"/>
                </a:solidFill>
                <a:latin typeface="Roboto"/>
                <a:ea typeface="Roboto"/>
                <a:cs typeface="Roboto"/>
                <a:sym typeface="Roboto"/>
              </a:rPr>
              <a:t>Amazon se distingue por características como su capacidad para llegar a una audiencia global, su sistema de logística avanzado, su protección al vendedor y al cliente, y su integración con otras herramientas de Amazon, como Amazon Prime y Amazon FBA</a:t>
            </a:r>
            <a:endParaRPr/>
          </a:p>
        </p:txBody>
      </p:sp>
      <p:grpSp>
        <p:nvGrpSpPr>
          <p:cNvPr id="531" name="Google Shape;531;p7"/>
          <p:cNvGrpSpPr/>
          <p:nvPr/>
        </p:nvGrpSpPr>
        <p:grpSpPr>
          <a:xfrm rot="-9452909">
            <a:off x="10020143" y="5435046"/>
            <a:ext cx="2753686" cy="2897112"/>
            <a:chOff x="-843530" y="-1196459"/>
            <a:chExt cx="2753686" cy="2897112"/>
          </a:xfrm>
        </p:grpSpPr>
        <p:sp>
          <p:nvSpPr>
            <p:cNvPr id="532" name="Google Shape;532;p7"/>
            <p:cNvSpPr/>
            <p:nvPr/>
          </p:nvSpPr>
          <p:spPr>
            <a:xfrm rot="2476041">
              <a:off x="-269976" y="-648288"/>
              <a:ext cx="1251936" cy="2210578"/>
            </a:xfrm>
            <a:custGeom>
              <a:avLst/>
              <a:gdLst/>
              <a:ahLst/>
              <a:cxnLst/>
              <a:rect l="l" t="t" r="r" b="b"/>
              <a:pathLst>
                <a:path w="1137091" h="1501074" extrusionOk="0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7"/>
            <p:cNvSpPr/>
            <p:nvPr/>
          </p:nvSpPr>
          <p:spPr>
            <a:xfrm rot="-6597732" flipH="1">
              <a:off x="31601" y="-1336044"/>
              <a:ext cx="1251936" cy="2210578"/>
            </a:xfrm>
            <a:custGeom>
              <a:avLst/>
              <a:gdLst/>
              <a:ahLst/>
              <a:cxnLst/>
              <a:rect l="l" t="t" r="r" b="b"/>
              <a:pathLst>
                <a:path w="1137091" h="1501074" extrusionOk="0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4" name="Google Shape;534;p7"/>
          <p:cNvSpPr/>
          <p:nvPr/>
        </p:nvSpPr>
        <p:spPr>
          <a:xfrm rot="7707741">
            <a:off x="11670176" y="5713437"/>
            <a:ext cx="775163" cy="720875"/>
          </a:xfrm>
          <a:custGeom>
            <a:avLst/>
            <a:gdLst/>
            <a:ahLst/>
            <a:cxnLst/>
            <a:rect l="l" t="t" r="r" b="b"/>
            <a:pathLst>
              <a:path w="1444799" h="1343613" extrusionOk="0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"/>
          <p:cNvSpPr/>
          <p:nvPr/>
        </p:nvSpPr>
        <p:spPr>
          <a:xfrm>
            <a:off x="0" y="-324873"/>
            <a:ext cx="4372860" cy="7508753"/>
          </a:xfrm>
          <a:custGeom>
            <a:avLst/>
            <a:gdLst/>
            <a:ahLst/>
            <a:cxnLst/>
            <a:rect l="l" t="t" r="r" b="b"/>
            <a:pathLst>
              <a:path w="4372860" h="7508753" extrusionOk="0">
                <a:moveTo>
                  <a:pt x="2661351" y="1435"/>
                </a:moveTo>
                <a:cubicBezTo>
                  <a:pt x="3355974" y="-17624"/>
                  <a:pt x="4057718" y="149141"/>
                  <a:pt x="4282136" y="739952"/>
                </a:cubicBezTo>
                <a:cubicBezTo>
                  <a:pt x="4506550" y="1335535"/>
                  <a:pt x="4253639" y="2350402"/>
                  <a:pt x="4175271" y="3127041"/>
                </a:cubicBezTo>
                <a:cubicBezTo>
                  <a:pt x="4100464" y="3898913"/>
                  <a:pt x="4207329" y="4432554"/>
                  <a:pt x="4164583" y="5152012"/>
                </a:cubicBezTo>
                <a:cubicBezTo>
                  <a:pt x="4118277" y="5871476"/>
                  <a:pt x="3929480" y="6771996"/>
                  <a:pt x="3477088" y="7200814"/>
                </a:cubicBezTo>
                <a:cubicBezTo>
                  <a:pt x="3081241" y="7576030"/>
                  <a:pt x="2489032" y="7586452"/>
                  <a:pt x="1951028" y="7350182"/>
                </a:cubicBezTo>
                <a:lnTo>
                  <a:pt x="1790700" y="7268067"/>
                </a:lnTo>
                <a:lnTo>
                  <a:pt x="1790700" y="7360673"/>
                </a:lnTo>
                <a:lnTo>
                  <a:pt x="0" y="7360673"/>
                </a:lnTo>
                <a:lnTo>
                  <a:pt x="0" y="185173"/>
                </a:lnTo>
                <a:lnTo>
                  <a:pt x="1659303" y="185173"/>
                </a:lnTo>
                <a:lnTo>
                  <a:pt x="1661275" y="184277"/>
                </a:lnTo>
                <a:cubicBezTo>
                  <a:pt x="1972964" y="63374"/>
                  <a:pt x="2315821" y="8581"/>
                  <a:pt x="2661351" y="1435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8"/>
          <p:cNvSpPr txBox="1"/>
          <p:nvPr/>
        </p:nvSpPr>
        <p:spPr>
          <a:xfrm>
            <a:off x="282948" y="2879292"/>
            <a:ext cx="3655168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Características</a:t>
            </a:r>
            <a:endParaRPr/>
          </a:p>
        </p:txBody>
      </p:sp>
      <p:sp>
        <p:nvSpPr>
          <p:cNvPr id="541" name="Google Shape;541;p8"/>
          <p:cNvSpPr txBox="1"/>
          <p:nvPr/>
        </p:nvSpPr>
        <p:spPr>
          <a:xfrm>
            <a:off x="6761444" y="975421"/>
            <a:ext cx="2348787" cy="423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Navegación</a:t>
            </a: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intuitiva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42" name="Google Shape;542;p8"/>
          <p:cNvSpPr txBox="1"/>
          <p:nvPr/>
        </p:nvSpPr>
        <p:spPr>
          <a:xfrm>
            <a:off x="6761442" y="1598720"/>
            <a:ext cx="2792252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Funcionalidad de búsqueda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43" name="Google Shape;543;p8"/>
          <p:cNvSpPr txBox="1"/>
          <p:nvPr/>
        </p:nvSpPr>
        <p:spPr>
          <a:xfrm>
            <a:off x="6761442" y="2221939"/>
            <a:ext cx="3106948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Proceso de pago seguro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44" name="Google Shape;544;p8"/>
          <p:cNvSpPr txBox="1"/>
          <p:nvPr/>
        </p:nvSpPr>
        <p:spPr>
          <a:xfrm>
            <a:off x="6761442" y="2827882"/>
            <a:ext cx="4781370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Historial de compras y seguimiento de pedidos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45" name="Google Shape;545;p8"/>
          <p:cNvSpPr txBox="1"/>
          <p:nvPr/>
        </p:nvSpPr>
        <p:spPr>
          <a:xfrm>
            <a:off x="6761442" y="3482574"/>
            <a:ext cx="3288181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Notificaciones y comunicación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46" name="Google Shape;546;p8"/>
          <p:cNvSpPr txBox="1"/>
          <p:nvPr/>
        </p:nvSpPr>
        <p:spPr>
          <a:xfrm>
            <a:off x="6761444" y="4137266"/>
            <a:ext cx="2348787" cy="38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Comentarios y reseñas</a:t>
            </a:r>
            <a:endParaRPr sz="1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47" name="Google Shape;547;p8"/>
          <p:cNvSpPr/>
          <p:nvPr/>
        </p:nvSpPr>
        <p:spPr>
          <a:xfrm rot="-9217753">
            <a:off x="11217169" y="4896190"/>
            <a:ext cx="1251936" cy="2210578"/>
          </a:xfrm>
          <a:custGeom>
            <a:avLst/>
            <a:gdLst/>
            <a:ahLst/>
            <a:cxnLst/>
            <a:rect l="l" t="t" r="r" b="b"/>
            <a:pathLst>
              <a:path w="1137091" h="1501074" extrusionOk="0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8"/>
          <p:cNvSpPr/>
          <p:nvPr/>
        </p:nvSpPr>
        <p:spPr>
          <a:xfrm rot="3308474" flipH="1">
            <a:off x="11102532" y="5638359"/>
            <a:ext cx="1251936" cy="2210578"/>
          </a:xfrm>
          <a:custGeom>
            <a:avLst/>
            <a:gdLst/>
            <a:ahLst/>
            <a:cxnLst/>
            <a:rect l="l" t="t" r="r" b="b"/>
            <a:pathLst>
              <a:path w="1137091" h="1501074" extrusionOk="0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8"/>
          <p:cNvSpPr txBox="1"/>
          <p:nvPr/>
        </p:nvSpPr>
        <p:spPr>
          <a:xfrm>
            <a:off x="5008055" y="975421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01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50" name="Google Shape;550;p8"/>
          <p:cNvSpPr txBox="1"/>
          <p:nvPr/>
        </p:nvSpPr>
        <p:spPr>
          <a:xfrm>
            <a:off x="5008055" y="1600259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02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51" name="Google Shape;551;p8"/>
          <p:cNvSpPr txBox="1"/>
          <p:nvPr/>
        </p:nvSpPr>
        <p:spPr>
          <a:xfrm>
            <a:off x="5008055" y="2223478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03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52" name="Google Shape;552;p8"/>
          <p:cNvSpPr txBox="1"/>
          <p:nvPr/>
        </p:nvSpPr>
        <p:spPr>
          <a:xfrm>
            <a:off x="5008055" y="2876881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04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53" name="Google Shape;553;p8"/>
          <p:cNvSpPr txBox="1"/>
          <p:nvPr/>
        </p:nvSpPr>
        <p:spPr>
          <a:xfrm>
            <a:off x="5008055" y="3519199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05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54" name="Google Shape;554;p8"/>
          <p:cNvSpPr txBox="1"/>
          <p:nvPr/>
        </p:nvSpPr>
        <p:spPr>
          <a:xfrm>
            <a:off x="5008055" y="4149878"/>
            <a:ext cx="739352" cy="385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06</a:t>
            </a:r>
            <a:endParaRPr sz="18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9" name="Google Shape;559;p9"/>
          <p:cNvGraphicFramePr/>
          <p:nvPr/>
        </p:nvGraphicFramePr>
        <p:xfrm>
          <a:off x="1579418" y="3429000"/>
          <a:ext cx="10169670" cy="30265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60" name="Google Shape;560;p9"/>
          <p:cNvSpPr txBox="1"/>
          <p:nvPr/>
        </p:nvSpPr>
        <p:spPr>
          <a:xfrm>
            <a:off x="584593" y="277994"/>
            <a:ext cx="2164375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Alcance</a:t>
            </a:r>
            <a:endParaRPr sz="3600">
              <a:solidFill>
                <a:schemeClr val="dk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61" name="Google Shape;561;p9"/>
          <p:cNvSpPr txBox="1"/>
          <p:nvPr/>
        </p:nvSpPr>
        <p:spPr>
          <a:xfrm>
            <a:off x="597517" y="1092786"/>
            <a:ext cx="11251583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Amazon tiene un alcance global con millones de productos que se han entregado en más de 200 países y territorios y más de 150 millones de clientes Prime en todo el mundo. Además, Amazon también tiene millones de clientes comerciales registrados que abarcan desde pequeñas empresas hasta grandes empresas.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Amazon también ofrece soporte para vendedores en múltiples idiomas, lo que facilita aún más la expansión internacional.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963</Words>
  <Application>Microsoft Office PowerPoint</Application>
  <PresentationFormat>Panorámica</PresentationFormat>
  <Paragraphs>116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Arial</vt:lpstr>
      <vt:lpstr>Fira Sans</vt:lpstr>
      <vt:lpstr>Inter</vt:lpstr>
      <vt:lpstr>Calibri</vt:lpstr>
      <vt:lpstr>Roboto</vt:lpstr>
      <vt:lpstr>Fira Sans Medium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Estructuras de datos</vt:lpstr>
      <vt:lpstr>Evaluación de eficiencia y velocidad</vt:lpstr>
      <vt:lpstr>Impacto en el rendimiento </vt:lpstr>
      <vt:lpstr>Conclusión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Sapling Creations</dc:creator>
  <cp:lastModifiedBy>GARBANZO ACUÑA JOSE JULIAN</cp:lastModifiedBy>
  <cp:revision>1</cp:revision>
  <dcterms:created xsi:type="dcterms:W3CDTF">2021-11-17T09:33:18Z</dcterms:created>
  <dcterms:modified xsi:type="dcterms:W3CDTF">2023-07-13T03:32:39Z</dcterms:modified>
</cp:coreProperties>
</file>